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D691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D691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1072008"/>
        <c:axId val="1041073576"/>
      </c:barChart>
      <c:catAx>
        <c:axId val="1041072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73576"/>
        <c:crosses val="autoZero"/>
        <c:auto val="1"/>
        <c:lblAlgn val="ctr"/>
        <c:lblOffset val="100"/>
        <c:noMultiLvlLbl val="0"/>
      </c:catAx>
      <c:valAx>
        <c:axId val="1041073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72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91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91D">
                <a:alpha val="91000"/>
              </a:srgb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1068872"/>
        <c:axId val="1041066128"/>
      </c:areaChart>
      <c:dateAx>
        <c:axId val="10410688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66128"/>
        <c:crosses val="autoZero"/>
        <c:auto val="1"/>
        <c:lblOffset val="100"/>
        <c:baseTimeUnit val="days"/>
      </c:dateAx>
      <c:valAx>
        <c:axId val="104106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68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E92CE-94A3-4989-823F-2146E01926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FC25C-6F36-43FB-A781-4D4CC10216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emf"/><Relationship Id="rId7" Type="http://schemas.openxmlformats.org/officeDocument/2006/relationships/image" Target="../media/image24.emf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Relationship Id="rId3" Type="http://schemas.openxmlformats.org/officeDocument/2006/relationships/image" Target="../media/image20.jpe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42.png"/><Relationship Id="rId24" Type="http://schemas.openxmlformats.org/officeDocument/2006/relationships/image" Target="../media/image41.png"/><Relationship Id="rId23" Type="http://schemas.openxmlformats.org/officeDocument/2006/relationships/image" Target="../media/image40.emf"/><Relationship Id="rId22" Type="http://schemas.openxmlformats.org/officeDocument/2006/relationships/image" Target="../media/image39.emf"/><Relationship Id="rId21" Type="http://schemas.openxmlformats.org/officeDocument/2006/relationships/image" Target="../media/image38.emf"/><Relationship Id="rId20" Type="http://schemas.openxmlformats.org/officeDocument/2006/relationships/image" Target="../media/image37.emf"/><Relationship Id="rId2" Type="http://schemas.openxmlformats.org/officeDocument/2006/relationships/image" Target="../media/image19.jpeg"/><Relationship Id="rId19" Type="http://schemas.openxmlformats.org/officeDocument/2006/relationships/image" Target="../media/image36.emf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emf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sp>
        <p:nvSpPr>
          <p:cNvPr id="29" name="矩形 5"/>
          <p:cNvSpPr/>
          <p:nvPr/>
        </p:nvSpPr>
        <p:spPr>
          <a:xfrm>
            <a:off x="4669715" y="-6358"/>
            <a:ext cx="4457163" cy="5164189"/>
          </a:xfrm>
          <a:custGeom>
            <a:avLst/>
            <a:gdLst>
              <a:gd name="connsiteX0" fmla="*/ 0 w 3551583"/>
              <a:gd name="connsiteY0" fmla="*/ 0 h 5174699"/>
              <a:gd name="connsiteX1" fmla="*/ 3551583 w 3551583"/>
              <a:gd name="connsiteY1" fmla="*/ 0 h 5174699"/>
              <a:gd name="connsiteX2" fmla="*/ 3551583 w 3551583"/>
              <a:gd name="connsiteY2" fmla="*/ 5174699 h 5174699"/>
              <a:gd name="connsiteX3" fmla="*/ 0 w 3551583"/>
              <a:gd name="connsiteY3" fmla="*/ 5174699 h 5174699"/>
              <a:gd name="connsiteX4" fmla="*/ 0 w 3551583"/>
              <a:gd name="connsiteY4" fmla="*/ 0 h 5174699"/>
              <a:gd name="connsiteX0-1" fmla="*/ 1042870 w 3551583"/>
              <a:gd name="connsiteY0-2" fmla="*/ 0 h 5174699"/>
              <a:gd name="connsiteX1-3" fmla="*/ 3551583 w 3551583"/>
              <a:gd name="connsiteY1-4" fmla="*/ 0 h 5174699"/>
              <a:gd name="connsiteX2-5" fmla="*/ 3551583 w 3551583"/>
              <a:gd name="connsiteY2-6" fmla="*/ 5174699 h 5174699"/>
              <a:gd name="connsiteX3-7" fmla="*/ 0 w 3551583"/>
              <a:gd name="connsiteY3-8" fmla="*/ 5174699 h 5174699"/>
              <a:gd name="connsiteX4-9" fmla="*/ 1042870 w 3551583"/>
              <a:gd name="connsiteY4-10" fmla="*/ 0 h 5174699"/>
              <a:gd name="connsiteX0-11" fmla="*/ 1511405 w 4020118"/>
              <a:gd name="connsiteY0-12" fmla="*/ 0 h 5174699"/>
              <a:gd name="connsiteX1-13" fmla="*/ 4020118 w 4020118"/>
              <a:gd name="connsiteY1-14" fmla="*/ 0 h 5174699"/>
              <a:gd name="connsiteX2-15" fmla="*/ 4020118 w 4020118"/>
              <a:gd name="connsiteY2-16" fmla="*/ 5174699 h 5174699"/>
              <a:gd name="connsiteX3-17" fmla="*/ 0 w 4020118"/>
              <a:gd name="connsiteY3-18" fmla="*/ 5174699 h 5174699"/>
              <a:gd name="connsiteX4-19" fmla="*/ 1511405 w 4020118"/>
              <a:gd name="connsiteY4-20" fmla="*/ 0 h 5174699"/>
              <a:gd name="connsiteX0-21" fmla="*/ 1299808 w 4020118"/>
              <a:gd name="connsiteY0-22" fmla="*/ 0 h 5174699"/>
              <a:gd name="connsiteX1-23" fmla="*/ 4020118 w 4020118"/>
              <a:gd name="connsiteY1-24" fmla="*/ 0 h 5174699"/>
              <a:gd name="connsiteX2-25" fmla="*/ 4020118 w 4020118"/>
              <a:gd name="connsiteY2-26" fmla="*/ 5174699 h 5174699"/>
              <a:gd name="connsiteX3-27" fmla="*/ 0 w 4020118"/>
              <a:gd name="connsiteY3-28" fmla="*/ 5174699 h 5174699"/>
              <a:gd name="connsiteX4-29" fmla="*/ 1299808 w 4020118"/>
              <a:gd name="connsiteY4-30" fmla="*/ 0 h 5174699"/>
              <a:gd name="connsiteX0-31" fmla="*/ 1299808 w 5054822"/>
              <a:gd name="connsiteY0-32" fmla="*/ 10510 h 5185209"/>
              <a:gd name="connsiteX1-33" fmla="*/ 5054822 w 5054822"/>
              <a:gd name="connsiteY1-34" fmla="*/ 0 h 5185209"/>
              <a:gd name="connsiteX2-35" fmla="*/ 4020118 w 5054822"/>
              <a:gd name="connsiteY2-36" fmla="*/ 5185209 h 5185209"/>
              <a:gd name="connsiteX3-37" fmla="*/ 0 w 5054822"/>
              <a:gd name="connsiteY3-38" fmla="*/ 5185209 h 5185209"/>
              <a:gd name="connsiteX4-39" fmla="*/ 1299808 w 5054822"/>
              <a:gd name="connsiteY4-40" fmla="*/ 10510 h 5185209"/>
              <a:gd name="connsiteX0-41" fmla="*/ 1671951 w 5426965"/>
              <a:gd name="connsiteY0-42" fmla="*/ 10510 h 5185209"/>
              <a:gd name="connsiteX1-43" fmla="*/ 5426965 w 5426965"/>
              <a:gd name="connsiteY1-44" fmla="*/ 0 h 5185209"/>
              <a:gd name="connsiteX2-45" fmla="*/ 4392261 w 5426965"/>
              <a:gd name="connsiteY2-46" fmla="*/ 5185209 h 5185209"/>
              <a:gd name="connsiteX3-47" fmla="*/ 0 w 5426965"/>
              <a:gd name="connsiteY3-48" fmla="*/ 5174698 h 5185209"/>
              <a:gd name="connsiteX4-49" fmla="*/ 1671951 w 5426965"/>
              <a:gd name="connsiteY4-50" fmla="*/ 10510 h 5185209"/>
              <a:gd name="connsiteX0-51" fmla="*/ 1671951 w 5198878"/>
              <a:gd name="connsiteY0-52" fmla="*/ 0 h 5174699"/>
              <a:gd name="connsiteX1-53" fmla="*/ 5198878 w 5198878"/>
              <a:gd name="connsiteY1-54" fmla="*/ 1 h 5174699"/>
              <a:gd name="connsiteX2-55" fmla="*/ 4392261 w 5198878"/>
              <a:gd name="connsiteY2-56" fmla="*/ 5174699 h 5174699"/>
              <a:gd name="connsiteX3-57" fmla="*/ 0 w 5198878"/>
              <a:gd name="connsiteY3-58" fmla="*/ 5164188 h 5174699"/>
              <a:gd name="connsiteX4-59" fmla="*/ 1671951 w 5198878"/>
              <a:gd name="connsiteY4-60" fmla="*/ 0 h 5174699"/>
              <a:gd name="connsiteX0-61" fmla="*/ 1671951 w 5030813"/>
              <a:gd name="connsiteY0-62" fmla="*/ 0 h 5174699"/>
              <a:gd name="connsiteX1-63" fmla="*/ 5030813 w 5030813"/>
              <a:gd name="connsiteY1-64" fmla="*/ 1 h 5174699"/>
              <a:gd name="connsiteX2-65" fmla="*/ 4392261 w 5030813"/>
              <a:gd name="connsiteY2-66" fmla="*/ 5174699 h 5174699"/>
              <a:gd name="connsiteX3-67" fmla="*/ 0 w 5030813"/>
              <a:gd name="connsiteY3-68" fmla="*/ 5164188 h 5174699"/>
              <a:gd name="connsiteX4-69" fmla="*/ 1671951 w 5030813"/>
              <a:gd name="connsiteY4-70" fmla="*/ 0 h 5174699"/>
              <a:gd name="connsiteX0-71" fmla="*/ 1671951 w 5090836"/>
              <a:gd name="connsiteY0-72" fmla="*/ 0 h 5174699"/>
              <a:gd name="connsiteX1-73" fmla="*/ 5090836 w 5090836"/>
              <a:gd name="connsiteY1-74" fmla="*/ 10511 h 5174699"/>
              <a:gd name="connsiteX2-75" fmla="*/ 4392261 w 5090836"/>
              <a:gd name="connsiteY2-76" fmla="*/ 5174699 h 5174699"/>
              <a:gd name="connsiteX3-77" fmla="*/ 0 w 5090836"/>
              <a:gd name="connsiteY3-78" fmla="*/ 5164188 h 5174699"/>
              <a:gd name="connsiteX4-79" fmla="*/ 1671951 w 5090836"/>
              <a:gd name="connsiteY4-80" fmla="*/ 0 h 5174699"/>
              <a:gd name="connsiteX0-81" fmla="*/ 1671951 w 5090836"/>
              <a:gd name="connsiteY0-82" fmla="*/ 10509 h 5185208"/>
              <a:gd name="connsiteX1-83" fmla="*/ 5090836 w 5090836"/>
              <a:gd name="connsiteY1-84" fmla="*/ 0 h 5185208"/>
              <a:gd name="connsiteX2-85" fmla="*/ 4392261 w 5090836"/>
              <a:gd name="connsiteY2-86" fmla="*/ 5185208 h 5185208"/>
              <a:gd name="connsiteX3-87" fmla="*/ 0 w 5090836"/>
              <a:gd name="connsiteY3-88" fmla="*/ 5174697 h 5185208"/>
              <a:gd name="connsiteX4-89" fmla="*/ 1671951 w 5090836"/>
              <a:gd name="connsiteY4-90" fmla="*/ 10509 h 5185208"/>
              <a:gd name="connsiteX0-91" fmla="*/ 1671951 w 5078831"/>
              <a:gd name="connsiteY0-92" fmla="*/ 0 h 5174699"/>
              <a:gd name="connsiteX1-93" fmla="*/ 5078831 w 5078831"/>
              <a:gd name="connsiteY1-94" fmla="*/ 1 h 5174699"/>
              <a:gd name="connsiteX2-95" fmla="*/ 4392261 w 5078831"/>
              <a:gd name="connsiteY2-96" fmla="*/ 5174699 h 5174699"/>
              <a:gd name="connsiteX3-97" fmla="*/ 0 w 5078831"/>
              <a:gd name="connsiteY3-98" fmla="*/ 5164188 h 5174699"/>
              <a:gd name="connsiteX4-99" fmla="*/ 1671951 w 5078831"/>
              <a:gd name="connsiteY4-100" fmla="*/ 0 h 5174699"/>
              <a:gd name="connsiteX0-101" fmla="*/ 1671951 w 5078831"/>
              <a:gd name="connsiteY0-102" fmla="*/ 0 h 5174699"/>
              <a:gd name="connsiteX1-103" fmla="*/ 5078831 w 5078831"/>
              <a:gd name="connsiteY1-104" fmla="*/ 1 h 5174699"/>
              <a:gd name="connsiteX2-105" fmla="*/ 3215812 w 5078831"/>
              <a:gd name="connsiteY2-106" fmla="*/ 5174699 h 5174699"/>
              <a:gd name="connsiteX3-107" fmla="*/ 0 w 5078831"/>
              <a:gd name="connsiteY3-108" fmla="*/ 5164188 h 5174699"/>
              <a:gd name="connsiteX4-109" fmla="*/ 1671951 w 5078831"/>
              <a:gd name="connsiteY4-110" fmla="*/ 0 h 5174699"/>
              <a:gd name="connsiteX0-111" fmla="*/ 1671951 w 5078831"/>
              <a:gd name="connsiteY0-112" fmla="*/ 0 h 5164189"/>
              <a:gd name="connsiteX1-113" fmla="*/ 5078831 w 5078831"/>
              <a:gd name="connsiteY1-114" fmla="*/ 1 h 5164189"/>
              <a:gd name="connsiteX2-115" fmla="*/ 3515926 w 5078831"/>
              <a:gd name="connsiteY2-116" fmla="*/ 5164189 h 5164189"/>
              <a:gd name="connsiteX3-117" fmla="*/ 0 w 5078831"/>
              <a:gd name="connsiteY3-118" fmla="*/ 5164188 h 5164189"/>
              <a:gd name="connsiteX4-119" fmla="*/ 1671951 w 5078831"/>
              <a:gd name="connsiteY4-120" fmla="*/ 0 h 5164189"/>
              <a:gd name="connsiteX0-121" fmla="*/ 1671951 w 5078831"/>
              <a:gd name="connsiteY0-122" fmla="*/ 0 h 5164189"/>
              <a:gd name="connsiteX1-123" fmla="*/ 5078831 w 5078831"/>
              <a:gd name="connsiteY1-124" fmla="*/ 1 h 5164189"/>
              <a:gd name="connsiteX2-125" fmla="*/ 3611963 w 5078831"/>
              <a:gd name="connsiteY2-126" fmla="*/ 5164189 h 5164189"/>
              <a:gd name="connsiteX3-127" fmla="*/ 0 w 5078831"/>
              <a:gd name="connsiteY3-128" fmla="*/ 5164188 h 5164189"/>
              <a:gd name="connsiteX4-129" fmla="*/ 1671951 w 5078831"/>
              <a:gd name="connsiteY4-130" fmla="*/ 0 h 5164189"/>
              <a:gd name="connsiteX0-131" fmla="*/ 1671951 w 5078831"/>
              <a:gd name="connsiteY0-132" fmla="*/ 0 h 5164189"/>
              <a:gd name="connsiteX1-133" fmla="*/ 5078831 w 5078831"/>
              <a:gd name="connsiteY1-134" fmla="*/ 1 h 5164189"/>
              <a:gd name="connsiteX2-135" fmla="*/ 3720005 w 5078831"/>
              <a:gd name="connsiteY2-136" fmla="*/ 5164189 h 5164189"/>
              <a:gd name="connsiteX3-137" fmla="*/ 0 w 5078831"/>
              <a:gd name="connsiteY3-138" fmla="*/ 5164188 h 5164189"/>
              <a:gd name="connsiteX4-139" fmla="*/ 1671951 w 5078831"/>
              <a:gd name="connsiteY4-140" fmla="*/ 0 h 5164189"/>
              <a:gd name="connsiteX0-141" fmla="*/ 1671951 w 5078831"/>
              <a:gd name="connsiteY0-142" fmla="*/ 0 h 5164189"/>
              <a:gd name="connsiteX1-143" fmla="*/ 5078831 w 5078831"/>
              <a:gd name="connsiteY1-144" fmla="*/ 1 h 5164189"/>
              <a:gd name="connsiteX2-145" fmla="*/ 3720005 w 5078831"/>
              <a:gd name="connsiteY2-146" fmla="*/ 5164189 h 5164189"/>
              <a:gd name="connsiteX3-147" fmla="*/ 0 w 5078831"/>
              <a:gd name="connsiteY3-148" fmla="*/ 5164188 h 5164189"/>
              <a:gd name="connsiteX4-149" fmla="*/ 1671951 w 5078831"/>
              <a:gd name="connsiteY4-150" fmla="*/ 0 h 5164189"/>
              <a:gd name="connsiteX0-151" fmla="*/ 1671951 w 5090835"/>
              <a:gd name="connsiteY0-152" fmla="*/ 0 h 5164189"/>
              <a:gd name="connsiteX1-153" fmla="*/ 5090835 w 5090835"/>
              <a:gd name="connsiteY1-154" fmla="*/ 1 h 5164189"/>
              <a:gd name="connsiteX2-155" fmla="*/ 3720005 w 5090835"/>
              <a:gd name="connsiteY2-156" fmla="*/ 5164189 h 5164189"/>
              <a:gd name="connsiteX3-157" fmla="*/ 0 w 5090835"/>
              <a:gd name="connsiteY3-158" fmla="*/ 5164188 h 5164189"/>
              <a:gd name="connsiteX4-159" fmla="*/ 1671951 w 5090835"/>
              <a:gd name="connsiteY4-160" fmla="*/ 0 h 5164189"/>
              <a:gd name="connsiteX0-161" fmla="*/ 1671951 w 5090835"/>
              <a:gd name="connsiteY0-162" fmla="*/ 0 h 5164189"/>
              <a:gd name="connsiteX1-163" fmla="*/ 5090835 w 5090835"/>
              <a:gd name="connsiteY1-164" fmla="*/ 1 h 5164189"/>
              <a:gd name="connsiteX2-165" fmla="*/ 3503923 w 5090835"/>
              <a:gd name="connsiteY2-166" fmla="*/ 5164189 h 5164189"/>
              <a:gd name="connsiteX3-167" fmla="*/ 0 w 5090835"/>
              <a:gd name="connsiteY3-168" fmla="*/ 5164188 h 5164189"/>
              <a:gd name="connsiteX4-169" fmla="*/ 1671951 w 5090835"/>
              <a:gd name="connsiteY4-170" fmla="*/ 0 h 5164189"/>
              <a:gd name="connsiteX0-171" fmla="*/ 1671951 w 5090835"/>
              <a:gd name="connsiteY0-172" fmla="*/ 0 h 5164189"/>
              <a:gd name="connsiteX1-173" fmla="*/ 5090835 w 5090835"/>
              <a:gd name="connsiteY1-174" fmla="*/ 1 h 5164189"/>
              <a:gd name="connsiteX2-175" fmla="*/ 3443901 w 5090835"/>
              <a:gd name="connsiteY2-176" fmla="*/ 5164189 h 5164189"/>
              <a:gd name="connsiteX3-177" fmla="*/ 0 w 5090835"/>
              <a:gd name="connsiteY3-178" fmla="*/ 5164188 h 5164189"/>
              <a:gd name="connsiteX4-179" fmla="*/ 1671951 w 5090835"/>
              <a:gd name="connsiteY4-180" fmla="*/ 0 h 5164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90835" h="5164189">
                <a:moveTo>
                  <a:pt x="1671951" y="0"/>
                </a:moveTo>
                <a:lnTo>
                  <a:pt x="5090835" y="1"/>
                </a:lnTo>
                <a:lnTo>
                  <a:pt x="3443901" y="5164189"/>
                </a:lnTo>
                <a:lnTo>
                  <a:pt x="0" y="5164188"/>
                </a:lnTo>
                <a:lnTo>
                  <a:pt x="1671951" y="0"/>
                </a:lnTo>
                <a:close/>
              </a:path>
            </a:pathLst>
          </a:cu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7636095" y="-210207"/>
            <a:ext cx="1509959" cy="5368037"/>
          </a:xfrm>
          <a:prstGeom prst="triangle">
            <a:avLst>
              <a:gd name="adj" fmla="val 100000"/>
            </a:avLst>
          </a:pr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3401" y="2502893"/>
            <a:ext cx="3044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3300" b="0" dirty="0">
                <a:solidFill>
                  <a:prstClr val="white"/>
                </a:solidFill>
              </a:rPr>
              <a:t>POWERPOINT</a:t>
            </a:r>
            <a:endParaRPr lang="zh-CN" altLang="en-US" sz="3300" b="0" dirty="0">
              <a:solidFill>
                <a:prstClr val="white"/>
              </a:solidFill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511650" y="952826"/>
            <a:ext cx="1527927" cy="1256520"/>
            <a:chOff x="1470" y="496"/>
            <a:chExt cx="1216" cy="1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5"/>
            <p:cNvSpPr/>
            <p:nvPr/>
          </p:nvSpPr>
          <p:spPr bwMode="auto">
            <a:xfrm>
              <a:off x="2200" y="496"/>
              <a:ext cx="42" cy="127"/>
            </a:xfrm>
            <a:custGeom>
              <a:avLst/>
              <a:gdLst>
                <a:gd name="T0" fmla="*/ 2 w 4"/>
                <a:gd name="T1" fmla="*/ 12 h 12"/>
                <a:gd name="T2" fmla="*/ 4 w 4"/>
                <a:gd name="T3" fmla="*/ 10 h 12"/>
                <a:gd name="T4" fmla="*/ 4 w 4"/>
                <a:gd name="T5" fmla="*/ 2 h 12"/>
                <a:gd name="T6" fmla="*/ 2 w 4"/>
                <a:gd name="T7" fmla="*/ 0 h 12"/>
                <a:gd name="T8" fmla="*/ 0 w 4"/>
                <a:gd name="T9" fmla="*/ 2 h 12"/>
                <a:gd name="T10" fmla="*/ 0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2559" y="943"/>
              <a:ext cx="127" cy="42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470" y="676"/>
              <a:ext cx="1005" cy="820"/>
            </a:xfrm>
            <a:custGeom>
              <a:avLst/>
              <a:gdLst>
                <a:gd name="T0" fmla="*/ 70 w 95"/>
                <a:gd name="T1" fmla="*/ 77 h 77"/>
                <a:gd name="T2" fmla="*/ 92 w 95"/>
                <a:gd name="T3" fmla="*/ 54 h 77"/>
                <a:gd name="T4" fmla="*/ 87 w 95"/>
                <a:gd name="T5" fmla="*/ 41 h 77"/>
                <a:gd name="T6" fmla="*/ 95 w 95"/>
                <a:gd name="T7" fmla="*/ 23 h 77"/>
                <a:gd name="T8" fmla="*/ 72 w 95"/>
                <a:gd name="T9" fmla="*/ 0 h 77"/>
                <a:gd name="T10" fmla="*/ 50 w 95"/>
                <a:gd name="T11" fmla="*/ 16 h 77"/>
                <a:gd name="T12" fmla="*/ 29 w 95"/>
                <a:gd name="T13" fmla="*/ 33 h 77"/>
                <a:gd name="T14" fmla="*/ 22 w 95"/>
                <a:gd name="T15" fmla="*/ 32 h 77"/>
                <a:gd name="T16" fmla="*/ 0 w 95"/>
                <a:gd name="T17" fmla="*/ 54 h 77"/>
                <a:gd name="T18" fmla="*/ 22 w 95"/>
                <a:gd name="T19" fmla="*/ 77 h 77"/>
                <a:gd name="T20" fmla="*/ 70 w 95"/>
                <a:gd name="T21" fmla="*/ 77 h 77"/>
                <a:gd name="T22" fmla="*/ 72 w 95"/>
                <a:gd name="T23" fmla="*/ 4 h 77"/>
                <a:gd name="T24" fmla="*/ 91 w 95"/>
                <a:gd name="T25" fmla="*/ 23 h 77"/>
                <a:gd name="T26" fmla="*/ 84 w 95"/>
                <a:gd name="T27" fmla="*/ 38 h 77"/>
                <a:gd name="T28" fmla="*/ 71 w 95"/>
                <a:gd name="T29" fmla="*/ 32 h 77"/>
                <a:gd name="T30" fmla="*/ 54 w 95"/>
                <a:gd name="T31" fmla="*/ 16 h 77"/>
                <a:gd name="T32" fmla="*/ 72 w 95"/>
                <a:gd name="T33" fmla="*/ 4 h 77"/>
                <a:gd name="T34" fmla="*/ 4 w 95"/>
                <a:gd name="T35" fmla="*/ 54 h 77"/>
                <a:gd name="T36" fmla="*/ 22 w 95"/>
                <a:gd name="T37" fmla="*/ 36 h 77"/>
                <a:gd name="T38" fmla="*/ 29 w 95"/>
                <a:gd name="T39" fmla="*/ 37 h 77"/>
                <a:gd name="T40" fmla="*/ 31 w 95"/>
                <a:gd name="T41" fmla="*/ 37 h 77"/>
                <a:gd name="T42" fmla="*/ 32 w 95"/>
                <a:gd name="T43" fmla="*/ 36 h 77"/>
                <a:gd name="T44" fmla="*/ 50 w 95"/>
                <a:gd name="T45" fmla="*/ 20 h 77"/>
                <a:gd name="T46" fmla="*/ 68 w 95"/>
                <a:gd name="T47" fmla="*/ 34 h 77"/>
                <a:gd name="T48" fmla="*/ 70 w 95"/>
                <a:gd name="T49" fmla="*/ 36 h 77"/>
                <a:gd name="T50" fmla="*/ 70 w 95"/>
                <a:gd name="T51" fmla="*/ 36 h 77"/>
                <a:gd name="T52" fmla="*/ 88 w 95"/>
                <a:gd name="T53" fmla="*/ 54 h 77"/>
                <a:gd name="T54" fmla="*/ 70 w 95"/>
                <a:gd name="T55" fmla="*/ 73 h 77"/>
                <a:gd name="T56" fmla="*/ 22 w 95"/>
                <a:gd name="T57" fmla="*/ 73 h 77"/>
                <a:gd name="T58" fmla="*/ 4 w 95"/>
                <a:gd name="T59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" h="77">
                  <a:moveTo>
                    <a:pt x="70" y="77"/>
                  </a:moveTo>
                  <a:cubicBezTo>
                    <a:pt x="82" y="77"/>
                    <a:pt x="92" y="67"/>
                    <a:pt x="92" y="54"/>
                  </a:cubicBezTo>
                  <a:cubicBezTo>
                    <a:pt x="92" y="49"/>
                    <a:pt x="90" y="44"/>
                    <a:pt x="87" y="41"/>
                  </a:cubicBezTo>
                  <a:cubicBezTo>
                    <a:pt x="92" y="36"/>
                    <a:pt x="95" y="30"/>
                    <a:pt x="95" y="23"/>
                  </a:cubicBezTo>
                  <a:cubicBezTo>
                    <a:pt x="95" y="10"/>
                    <a:pt x="85" y="0"/>
                    <a:pt x="72" y="0"/>
                  </a:cubicBezTo>
                  <a:cubicBezTo>
                    <a:pt x="62" y="0"/>
                    <a:pt x="53" y="6"/>
                    <a:pt x="50" y="16"/>
                  </a:cubicBezTo>
                  <a:cubicBezTo>
                    <a:pt x="40" y="16"/>
                    <a:pt x="31" y="23"/>
                    <a:pt x="29" y="33"/>
                  </a:cubicBezTo>
                  <a:cubicBezTo>
                    <a:pt x="26" y="32"/>
                    <a:pt x="24" y="32"/>
                    <a:pt x="22" y="32"/>
                  </a:cubicBezTo>
                  <a:cubicBezTo>
                    <a:pt x="10" y="32"/>
                    <a:pt x="0" y="42"/>
                    <a:pt x="0" y="54"/>
                  </a:cubicBezTo>
                  <a:cubicBezTo>
                    <a:pt x="0" y="67"/>
                    <a:pt x="10" y="77"/>
                    <a:pt x="22" y="77"/>
                  </a:cubicBezTo>
                  <a:lnTo>
                    <a:pt x="70" y="77"/>
                  </a:lnTo>
                  <a:close/>
                  <a:moveTo>
                    <a:pt x="72" y="4"/>
                  </a:moveTo>
                  <a:cubicBezTo>
                    <a:pt x="82" y="4"/>
                    <a:pt x="91" y="13"/>
                    <a:pt x="91" y="23"/>
                  </a:cubicBezTo>
                  <a:cubicBezTo>
                    <a:pt x="91" y="29"/>
                    <a:pt x="89" y="34"/>
                    <a:pt x="84" y="38"/>
                  </a:cubicBezTo>
                  <a:cubicBezTo>
                    <a:pt x="81" y="34"/>
                    <a:pt x="76" y="32"/>
                    <a:pt x="71" y="32"/>
                  </a:cubicBezTo>
                  <a:cubicBezTo>
                    <a:pt x="69" y="24"/>
                    <a:pt x="62" y="18"/>
                    <a:pt x="54" y="16"/>
                  </a:cubicBezTo>
                  <a:cubicBezTo>
                    <a:pt x="57" y="9"/>
                    <a:pt x="64" y="4"/>
                    <a:pt x="72" y="4"/>
                  </a:cubicBezTo>
                  <a:close/>
                  <a:moveTo>
                    <a:pt x="4" y="54"/>
                  </a:moveTo>
                  <a:cubicBezTo>
                    <a:pt x="4" y="44"/>
                    <a:pt x="12" y="36"/>
                    <a:pt x="22" y="36"/>
                  </a:cubicBezTo>
                  <a:cubicBezTo>
                    <a:pt x="25" y="36"/>
                    <a:pt x="27" y="36"/>
                    <a:pt x="29" y="37"/>
                  </a:cubicBezTo>
                  <a:cubicBezTo>
                    <a:pt x="30" y="38"/>
                    <a:pt x="31" y="38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3" y="27"/>
                    <a:pt x="41" y="20"/>
                    <a:pt x="50" y="20"/>
                  </a:cubicBezTo>
                  <a:cubicBezTo>
                    <a:pt x="59" y="20"/>
                    <a:pt x="66" y="26"/>
                    <a:pt x="68" y="34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80" y="36"/>
                    <a:pt x="88" y="44"/>
                    <a:pt x="88" y="54"/>
                  </a:cubicBezTo>
                  <a:cubicBezTo>
                    <a:pt x="88" y="64"/>
                    <a:pt x="80" y="73"/>
                    <a:pt x="70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2" y="73"/>
                    <a:pt x="4" y="64"/>
                    <a:pt x="4" y="54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893" y="623"/>
              <a:ext cx="106" cy="107"/>
            </a:xfrm>
            <a:custGeom>
              <a:avLst/>
              <a:gdLst>
                <a:gd name="T0" fmla="*/ 7 w 10"/>
                <a:gd name="T1" fmla="*/ 9 h 10"/>
                <a:gd name="T2" fmla="*/ 8 w 10"/>
                <a:gd name="T3" fmla="*/ 10 h 10"/>
                <a:gd name="T4" fmla="*/ 9 w 10"/>
                <a:gd name="T5" fmla="*/ 9 h 10"/>
                <a:gd name="T6" fmla="*/ 9 w 10"/>
                <a:gd name="T7" fmla="*/ 6 h 10"/>
                <a:gd name="T8" fmla="*/ 4 w 10"/>
                <a:gd name="T9" fmla="*/ 1 h 10"/>
                <a:gd name="T10" fmla="*/ 1 w 10"/>
                <a:gd name="T11" fmla="*/ 1 h 10"/>
                <a:gd name="T12" fmla="*/ 1 w 10"/>
                <a:gd name="T13" fmla="*/ 3 h 10"/>
                <a:gd name="T14" fmla="*/ 7 w 10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464" y="623"/>
              <a:ext cx="106" cy="107"/>
            </a:xfrm>
            <a:custGeom>
              <a:avLst/>
              <a:gdLst>
                <a:gd name="T0" fmla="*/ 2 w 10"/>
                <a:gd name="T1" fmla="*/ 10 h 10"/>
                <a:gd name="T2" fmla="*/ 3 w 10"/>
                <a:gd name="T3" fmla="*/ 9 h 10"/>
                <a:gd name="T4" fmla="*/ 9 w 10"/>
                <a:gd name="T5" fmla="*/ 3 h 10"/>
                <a:gd name="T6" fmla="*/ 9 w 10"/>
                <a:gd name="T7" fmla="*/ 1 h 10"/>
                <a:gd name="T8" fmla="*/ 6 w 10"/>
                <a:gd name="T9" fmla="*/ 1 h 10"/>
                <a:gd name="T10" fmla="*/ 1 w 10"/>
                <a:gd name="T11" fmla="*/ 6 h 10"/>
                <a:gd name="T12" fmla="*/ 1 w 10"/>
                <a:gd name="T13" fmla="*/ 9 h 10"/>
                <a:gd name="T14" fmla="*/ 2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3" y="10"/>
                    <a:pt x="3" y="9"/>
                    <a:pt x="3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485" y="1134"/>
              <a:ext cx="106" cy="107"/>
            </a:xfrm>
            <a:custGeom>
              <a:avLst/>
              <a:gdLst>
                <a:gd name="T0" fmla="*/ 1 w 10"/>
                <a:gd name="T1" fmla="*/ 3 h 10"/>
                <a:gd name="T2" fmla="*/ 7 w 10"/>
                <a:gd name="T3" fmla="*/ 9 h 10"/>
                <a:gd name="T4" fmla="*/ 8 w 10"/>
                <a:gd name="T5" fmla="*/ 10 h 10"/>
                <a:gd name="T6" fmla="*/ 9 w 10"/>
                <a:gd name="T7" fmla="*/ 9 h 10"/>
                <a:gd name="T8" fmla="*/ 9 w 10"/>
                <a:gd name="T9" fmla="*/ 6 h 10"/>
                <a:gd name="T10" fmla="*/ 4 w 10"/>
                <a:gd name="T11" fmla="*/ 1 h 10"/>
                <a:gd name="T12" fmla="*/ 1 w 10"/>
                <a:gd name="T13" fmla="*/ 1 h 10"/>
                <a:gd name="T14" fmla="*/ 1 w 10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日期占位符 3"/>
          <p:cNvSpPr txBox="1"/>
          <p:nvPr/>
        </p:nvSpPr>
        <p:spPr>
          <a:xfrm>
            <a:off x="961143" y="2794407"/>
            <a:ext cx="3056536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fld id="{34F24D9B-1A9F-4B90-BE28-CC137ED4AD3B}" type="datetime10">
              <a:rPr lang="zh-CN" altLang="en-US" sz="6000" spc="9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6000" spc="9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2300"/>
              </a:lnSpc>
            </a:pPr>
            <a:r>
              <a:rPr lang="en-US" altLang="zh-CN" sz="11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1600" b="0" spc="-2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284833" y="-13252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3786069" y="-5386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/>
          <p:nvPr/>
        </p:nvSpPr>
        <p:spPr bwMode="auto">
          <a:xfrm>
            <a:off x="2245431" y="2578664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white"/>
                </a:solidFill>
              </a:rPr>
              <a:t>点击添加标题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14549" y="1157392"/>
            <a:ext cx="1557910" cy="1071797"/>
            <a:chOff x="2001233" y="1110933"/>
            <a:chExt cx="1557910" cy="1071797"/>
          </a:xfrm>
          <a:noFill/>
        </p:grpSpPr>
        <p:sp>
          <p:nvSpPr>
            <p:cNvPr id="16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58065" y="1110933"/>
              <a:ext cx="1150490" cy="2846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44650" y="1970150"/>
            <a:ext cx="1420213" cy="1603839"/>
            <a:chOff x="3331334" y="1923691"/>
            <a:chExt cx="1420213" cy="1603839"/>
          </a:xfrm>
        </p:grpSpPr>
        <p:sp>
          <p:nvSpPr>
            <p:cNvPr id="19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17216" y="1992197"/>
            <a:ext cx="1434327" cy="1559746"/>
            <a:chOff x="803900" y="1945738"/>
            <a:chExt cx="1434327" cy="1559746"/>
          </a:xfrm>
        </p:grpSpPr>
        <p:sp>
          <p:nvSpPr>
            <p:cNvPr id="22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14353" y="3300084"/>
            <a:ext cx="1596491" cy="1079546"/>
            <a:chOff x="1986536" y="3268491"/>
            <a:chExt cx="1596491" cy="1079546"/>
          </a:xfrm>
        </p:grpSpPr>
        <p:sp>
          <p:nvSpPr>
            <p:cNvPr id="25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45976" y="4063344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10203" y="1519575"/>
            <a:ext cx="2257829" cy="883832"/>
            <a:chOff x="5440389" y="1411124"/>
            <a:chExt cx="2257829" cy="883832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618824" y="2552293"/>
            <a:ext cx="2381892" cy="1112705"/>
            <a:chOff x="5449010" y="2469969"/>
            <a:chExt cx="2381892" cy="1112705"/>
          </a:xfrm>
        </p:grpSpPr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5" name="文本框 3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9" name="平行四边形 38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平行四边形 39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943767" y="1486827"/>
            <a:ext cx="2252870" cy="2624242"/>
            <a:chOff x="943767" y="1505614"/>
            <a:chExt cx="2252870" cy="2624242"/>
          </a:xfrm>
        </p:grpSpPr>
        <p:sp>
          <p:nvSpPr>
            <p:cNvPr id="34" name="矩形 33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23522" y="3434203"/>
              <a:ext cx="491720" cy="509932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447272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501224" y="1486827"/>
            <a:ext cx="2252870" cy="2624242"/>
            <a:chOff x="3501224" y="1505614"/>
            <a:chExt cx="2252870" cy="2624242"/>
          </a:xfrm>
        </p:grpSpPr>
        <p:sp>
          <p:nvSpPr>
            <p:cNvPr id="39" name="矩形 38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04729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4988" y="3431866"/>
              <a:ext cx="360224" cy="514606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051006" y="1486827"/>
            <a:ext cx="2252870" cy="2624242"/>
            <a:chOff x="6051006" y="1505614"/>
            <a:chExt cx="2252870" cy="2624242"/>
          </a:xfrm>
        </p:grpSpPr>
        <p:sp>
          <p:nvSpPr>
            <p:cNvPr id="44" name="矩形 43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557070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318" y="3520403"/>
              <a:ext cx="488245" cy="332126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756975" y="1165141"/>
            <a:ext cx="621338" cy="621338"/>
            <a:chOff x="1661309" y="1098045"/>
            <a:chExt cx="621338" cy="621338"/>
          </a:xfrm>
        </p:grpSpPr>
        <p:sp>
          <p:nvSpPr>
            <p:cNvPr id="49" name="椭圆 4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14432" y="1165141"/>
            <a:ext cx="621338" cy="621338"/>
            <a:chOff x="1661309" y="1098045"/>
            <a:chExt cx="621338" cy="621338"/>
          </a:xfrm>
        </p:grpSpPr>
        <p:sp>
          <p:nvSpPr>
            <p:cNvPr id="52" name="椭圆 5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66773" y="1165141"/>
            <a:ext cx="621338" cy="621338"/>
            <a:chOff x="1661309" y="1098045"/>
            <a:chExt cx="621338" cy="621338"/>
          </a:xfrm>
        </p:grpSpPr>
        <p:sp>
          <p:nvSpPr>
            <p:cNvPr id="55" name="椭圆 5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62" name="文本框 6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66" name="平行四边形 6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平行四边形 6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19757" y="1839386"/>
            <a:ext cx="1852044" cy="2589254"/>
            <a:chOff x="1119757" y="1818417"/>
            <a:chExt cx="1852044" cy="258925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380" y="181841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D691D"/>
              </a:solidFill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1119757" y="3292498"/>
              <a:ext cx="1852044" cy="1115173"/>
              <a:chOff x="923556" y="1956321"/>
              <a:chExt cx="1852044" cy="1115173"/>
            </a:xfrm>
          </p:grpSpPr>
          <p:sp>
            <p:nvSpPr>
              <p:cNvPr id="31" name="矩形 91"/>
              <p:cNvSpPr>
                <a:spLocks noChangeArrowheads="1"/>
              </p:cNvSpPr>
              <p:nvPr/>
            </p:nvSpPr>
            <p:spPr bwMode="auto">
              <a:xfrm>
                <a:off x="923556" y="2286664"/>
                <a:ext cx="18520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220782" y="1956321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293935" y="1837861"/>
            <a:ext cx="1846214" cy="2594163"/>
            <a:chOff x="6293935" y="1816892"/>
            <a:chExt cx="1846214" cy="2594163"/>
          </a:xfrm>
        </p:grpSpPr>
        <p:grpSp>
          <p:nvGrpSpPr>
            <p:cNvPr id="58" name="组合 57"/>
            <p:cNvGrpSpPr/>
            <p:nvPr/>
          </p:nvGrpSpPr>
          <p:grpSpPr>
            <a:xfrm>
              <a:off x="6375316" y="1816892"/>
              <a:ext cx="1627576" cy="1403958"/>
              <a:chOff x="5879147" y="780734"/>
              <a:chExt cx="1380496" cy="1190824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DD69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98636" y="807628"/>
                <a:ext cx="827195" cy="11639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59" name="组合 58"/>
            <p:cNvGrpSpPr/>
            <p:nvPr/>
          </p:nvGrpSpPr>
          <p:grpSpPr>
            <a:xfrm>
              <a:off x="6293935" y="3274047"/>
              <a:ext cx="1846214" cy="1137008"/>
              <a:chOff x="923555" y="1912412"/>
              <a:chExt cx="1846214" cy="1137008"/>
            </a:xfrm>
          </p:grpSpPr>
          <p:sp>
            <p:nvSpPr>
              <p:cNvPr id="60" name="矩形 91"/>
              <p:cNvSpPr>
                <a:spLocks noChangeArrowheads="1"/>
              </p:cNvSpPr>
              <p:nvPr/>
            </p:nvSpPr>
            <p:spPr bwMode="auto">
              <a:xfrm>
                <a:off x="923555" y="2264590"/>
                <a:ext cx="184621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198352" y="191241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699262" y="1845410"/>
            <a:ext cx="1981600" cy="2571601"/>
            <a:chOff x="3699262" y="1824441"/>
            <a:chExt cx="1981600" cy="2571601"/>
          </a:xfrm>
        </p:grpSpPr>
        <p:grpSp>
          <p:nvGrpSpPr>
            <p:cNvPr id="65" name="组合 64"/>
            <p:cNvGrpSpPr/>
            <p:nvPr/>
          </p:nvGrpSpPr>
          <p:grpSpPr>
            <a:xfrm>
              <a:off x="3773758" y="1824441"/>
              <a:ext cx="1674048" cy="1409097"/>
              <a:chOff x="4679949" y="3802158"/>
              <a:chExt cx="1391638" cy="117138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DD69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62451"/>
                <a:ext cx="1038161" cy="11049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6" name="组合 65"/>
            <p:cNvGrpSpPr/>
            <p:nvPr/>
          </p:nvGrpSpPr>
          <p:grpSpPr>
            <a:xfrm>
              <a:off x="3699262" y="3292498"/>
              <a:ext cx="1981600" cy="1103544"/>
              <a:chOff x="3713581" y="3431644"/>
              <a:chExt cx="1981600" cy="1103544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4125034" y="3431644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>
                <a:spLocks noChangeArrowheads="1"/>
              </p:cNvSpPr>
              <p:nvPr/>
            </p:nvSpPr>
            <p:spPr bwMode="auto">
              <a:xfrm>
                <a:off x="3713581" y="3750358"/>
                <a:ext cx="19816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756975" y="1165141"/>
            <a:ext cx="621338" cy="621338"/>
            <a:chOff x="1661309" y="1098045"/>
            <a:chExt cx="621338" cy="621338"/>
          </a:xfrm>
        </p:grpSpPr>
        <p:sp>
          <p:nvSpPr>
            <p:cNvPr id="72" name="椭圆 7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314432" y="1165141"/>
            <a:ext cx="621338" cy="621338"/>
            <a:chOff x="1661309" y="1098045"/>
            <a:chExt cx="621338" cy="621338"/>
          </a:xfrm>
        </p:grpSpPr>
        <p:sp>
          <p:nvSpPr>
            <p:cNvPr id="75" name="椭圆 7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6773" y="1165141"/>
            <a:ext cx="621338" cy="621338"/>
            <a:chOff x="1661309" y="1098045"/>
            <a:chExt cx="621338" cy="621338"/>
          </a:xfrm>
        </p:grpSpPr>
        <p:sp>
          <p:nvSpPr>
            <p:cNvPr id="78" name="椭圆 7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3" name="文本框 4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7" name="平行四边形 4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平行四边形 4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图表 32"/>
          <p:cNvGraphicFramePr/>
          <p:nvPr/>
        </p:nvGraphicFramePr>
        <p:xfrm>
          <a:off x="1869614" y="864834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7" name="文本框 16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1" name="平行四边形 20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749624" y="1076536"/>
          <a:ext cx="4859601" cy="323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943226" y="1496443"/>
            <a:ext cx="2257829" cy="883832"/>
            <a:chOff x="5890362" y="1443514"/>
            <a:chExt cx="2257829" cy="883832"/>
          </a:xfrm>
        </p:grpSpPr>
        <p:sp>
          <p:nvSpPr>
            <p:cNvPr id="6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8983" y="144351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51847" y="2578535"/>
            <a:ext cx="2381892" cy="1112705"/>
            <a:chOff x="5898983" y="2502359"/>
            <a:chExt cx="2381892" cy="1112705"/>
          </a:xfrm>
        </p:grpSpPr>
        <p:sp>
          <p:nvSpPr>
            <p:cNvPr id="9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25302" y="3781113"/>
            <a:ext cx="1295896" cy="794903"/>
            <a:chOff x="1853685" y="3431551"/>
            <a:chExt cx="1295896" cy="794903"/>
          </a:xfrm>
        </p:grpSpPr>
        <p:sp>
          <p:nvSpPr>
            <p:cNvPr id="5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TextBox 282"/>
            <p:cNvSpPr txBox="1"/>
            <p:nvPr/>
          </p:nvSpPr>
          <p:spPr bwMode="auto">
            <a:xfrm>
              <a:off x="2299372" y="3431551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85284" y="3026182"/>
            <a:ext cx="1294551" cy="1549834"/>
            <a:chOff x="3013667" y="2676620"/>
            <a:chExt cx="1294551" cy="1549834"/>
          </a:xfrm>
        </p:grpSpPr>
        <p:sp>
          <p:nvSpPr>
            <p:cNvPr id="9" name="TextBox 289"/>
            <p:cNvSpPr txBox="1"/>
            <p:nvPr/>
          </p:nvSpPr>
          <p:spPr bwMode="auto">
            <a:xfrm>
              <a:off x="3409353" y="2676620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45267" y="2202621"/>
            <a:ext cx="1294551" cy="2373395"/>
            <a:chOff x="4173650" y="1853059"/>
            <a:chExt cx="1294551" cy="2373395"/>
          </a:xfrm>
        </p:grpSpPr>
        <p:sp>
          <p:nvSpPr>
            <p:cNvPr id="13" name="TextBox 290"/>
            <p:cNvSpPr txBox="1"/>
            <p:nvPr/>
          </p:nvSpPr>
          <p:spPr bwMode="auto">
            <a:xfrm>
              <a:off x="4611344" y="185305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65805" y="1134145"/>
            <a:ext cx="1294551" cy="3433797"/>
            <a:chOff x="5394188" y="784583"/>
            <a:chExt cx="1294551" cy="3433797"/>
          </a:xfrm>
        </p:grpSpPr>
        <p:sp>
          <p:nvSpPr>
            <p:cNvPr id="19" name="TextBox 291"/>
            <p:cNvSpPr txBox="1"/>
            <p:nvPr/>
          </p:nvSpPr>
          <p:spPr bwMode="auto">
            <a:xfrm>
              <a:off x="5723270" y="784583"/>
              <a:ext cx="6319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86344" y="2505401"/>
            <a:ext cx="1295896" cy="2062541"/>
            <a:chOff x="6614727" y="2155839"/>
            <a:chExt cx="1295896" cy="2062541"/>
          </a:xfrm>
        </p:grpSpPr>
        <p:sp>
          <p:nvSpPr>
            <p:cNvPr id="23" name="TextBox 292"/>
            <p:cNvSpPr txBox="1"/>
            <p:nvPr/>
          </p:nvSpPr>
          <p:spPr bwMode="auto">
            <a:xfrm>
              <a:off x="7044347" y="215583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875" y="1135819"/>
            <a:ext cx="2812538" cy="883832"/>
            <a:chOff x="5440389" y="1411124"/>
            <a:chExt cx="2812538" cy="883832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812538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0495" y="2145285"/>
            <a:ext cx="2826873" cy="1112705"/>
            <a:chOff x="5449009" y="2469969"/>
            <a:chExt cx="2826873" cy="1112705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5449009" y="2797844"/>
              <a:ext cx="2826873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4" name="文本框 3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8" name="平行四边形 3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平行四边形 3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1491295" y="2681201"/>
            <a:ext cx="6350000" cy="30162"/>
          </a:xfrm>
          <a:prstGeom prst="rect">
            <a:avLst/>
          </a:prstGeom>
          <a:solidFill>
            <a:srgbClr val="DD691D">
              <a:alpha val="91000"/>
            </a:srgbClr>
          </a:solidFill>
          <a:ln w="9525">
            <a:noFill/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221545" y="2605001"/>
            <a:ext cx="182562" cy="190500"/>
            <a:chOff x="2239963" y="2622550"/>
            <a:chExt cx="182562" cy="190500"/>
          </a:xfrm>
        </p:grpSpPr>
        <p:sp>
          <p:nvSpPr>
            <p:cNvPr id="6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707320" y="2598651"/>
            <a:ext cx="190500" cy="182562"/>
            <a:chOff x="2725738" y="2616200"/>
            <a:chExt cx="190500" cy="182563"/>
          </a:xfrm>
        </p:grpSpPr>
        <p:sp>
          <p:nvSpPr>
            <p:cNvPr id="9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720145" y="2598651"/>
            <a:ext cx="188912" cy="182562"/>
            <a:chOff x="3738563" y="2616200"/>
            <a:chExt cx="188912" cy="182563"/>
          </a:xfrm>
        </p:grpSpPr>
        <p:sp>
          <p:nvSpPr>
            <p:cNvPr id="12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677407" y="2598651"/>
            <a:ext cx="190500" cy="182562"/>
            <a:chOff x="4695825" y="2616200"/>
            <a:chExt cx="190500" cy="182563"/>
          </a:xfrm>
        </p:grpSpPr>
        <p:sp>
          <p:nvSpPr>
            <p:cNvPr id="17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655432" y="2598651"/>
            <a:ext cx="190500" cy="182562"/>
            <a:chOff x="6673850" y="2616200"/>
            <a:chExt cx="190500" cy="182563"/>
          </a:xfrm>
        </p:grpSpPr>
        <p:sp>
          <p:nvSpPr>
            <p:cNvPr id="23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5" name="Freeform 279"/>
          <p:cNvSpPr/>
          <p:nvPr/>
        </p:nvSpPr>
        <p:spPr bwMode="auto">
          <a:xfrm>
            <a:off x="2312032" y="1968827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Freeform 280"/>
          <p:cNvSpPr/>
          <p:nvPr/>
        </p:nvSpPr>
        <p:spPr bwMode="auto">
          <a:xfrm>
            <a:off x="2791457" y="2773276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Freeform 281"/>
          <p:cNvSpPr/>
          <p:nvPr/>
        </p:nvSpPr>
        <p:spPr bwMode="auto">
          <a:xfrm>
            <a:off x="4761545" y="2773276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Freeform 282"/>
          <p:cNvSpPr/>
          <p:nvPr/>
        </p:nvSpPr>
        <p:spPr bwMode="auto">
          <a:xfrm>
            <a:off x="6753857" y="2773276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 283"/>
          <p:cNvSpPr/>
          <p:nvPr/>
        </p:nvSpPr>
        <p:spPr bwMode="auto">
          <a:xfrm>
            <a:off x="5985507" y="1968827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Freeform 284"/>
          <p:cNvSpPr/>
          <p:nvPr/>
        </p:nvSpPr>
        <p:spPr bwMode="auto">
          <a:xfrm>
            <a:off x="3818570" y="1968827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5971220" y="1304838"/>
            <a:ext cx="668337" cy="669925"/>
            <a:chOff x="5989638" y="1322387"/>
            <a:chExt cx="668337" cy="669925"/>
          </a:xfrm>
        </p:grpSpPr>
        <p:sp>
          <p:nvSpPr>
            <p:cNvPr id="32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2304095" y="1304838"/>
            <a:ext cx="661987" cy="669925"/>
            <a:chOff x="2322513" y="1322387"/>
            <a:chExt cx="661987" cy="669925"/>
          </a:xfrm>
        </p:grpSpPr>
        <p:sp>
          <p:nvSpPr>
            <p:cNvPr id="35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826507" y="1304838"/>
            <a:ext cx="660400" cy="669925"/>
            <a:chOff x="3844925" y="1322387"/>
            <a:chExt cx="660400" cy="669925"/>
          </a:xfrm>
        </p:grpSpPr>
        <p:sp>
          <p:nvSpPr>
            <p:cNvPr id="39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647245" y="3433676"/>
            <a:ext cx="661987" cy="661987"/>
            <a:chOff x="4665663" y="3451225"/>
            <a:chExt cx="661987" cy="661988"/>
          </a:xfrm>
        </p:grpSpPr>
        <p:sp>
          <p:nvSpPr>
            <p:cNvPr id="43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2807332" y="3433676"/>
            <a:ext cx="668338" cy="661987"/>
            <a:chOff x="2825750" y="3451225"/>
            <a:chExt cx="668337" cy="661988"/>
          </a:xfrm>
        </p:grpSpPr>
        <p:sp>
          <p:nvSpPr>
            <p:cNvPr id="46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631620" y="3433676"/>
            <a:ext cx="669925" cy="661987"/>
            <a:chOff x="6650038" y="3451225"/>
            <a:chExt cx="669925" cy="661988"/>
          </a:xfrm>
        </p:grpSpPr>
        <p:sp>
          <p:nvSpPr>
            <p:cNvPr id="52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992820" y="1693776"/>
            <a:ext cx="1381125" cy="674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57957" y="3346363"/>
            <a:ext cx="1381125" cy="674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971095" y="2974888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66582" y="2974888"/>
            <a:ext cx="1381125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579232" y="1703301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2932" y="1687426"/>
            <a:ext cx="1231900" cy="481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5902957" y="2605001"/>
            <a:ext cx="188913" cy="190500"/>
            <a:chOff x="5921375" y="2622550"/>
            <a:chExt cx="188912" cy="190500"/>
          </a:xfrm>
        </p:grpSpPr>
        <p:sp>
          <p:nvSpPr>
            <p:cNvPr id="20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70" name="文本框 69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74" name="平行四边形 73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749624" y="1101245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847148" y="1370217"/>
            <a:ext cx="3706553" cy="2502304"/>
            <a:chOff x="735076" y="1302436"/>
            <a:chExt cx="3706553" cy="2502304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510558" y="1189218"/>
            <a:ext cx="2469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algn="just" defTabSz="685800"/>
            <a:r>
              <a:rPr lang="zh-CN" altLang="en-US" sz="4000" b="0" dirty="0">
                <a:solidFill>
                  <a:prstClr val="white"/>
                </a:solidFill>
              </a:rPr>
              <a:t>设计理念</a:t>
            </a:r>
            <a:endParaRPr lang="zh-CN" altLang="en-US" sz="4000" b="0" dirty="0">
              <a:solidFill>
                <a:prstClr val="white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12902" y="1770981"/>
            <a:ext cx="207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2000" spc="-150" dirty="0" smtClean="0">
                <a:solidFill>
                  <a:prstClr val="white"/>
                </a:solidFill>
              </a:rPr>
              <a:t>esign </a:t>
            </a:r>
            <a:r>
              <a:rPr lang="en-US" altLang="zh-CN" sz="2000" spc="-150" dirty="0">
                <a:solidFill>
                  <a:prstClr val="white"/>
                </a:solidFill>
              </a:rPr>
              <a:t>Concept</a:t>
            </a:r>
            <a:endParaRPr lang="zh-CN" altLang="en-US" sz="4400" spc="-150" dirty="0">
              <a:solidFill>
                <a:prstClr val="white"/>
              </a:solidFill>
            </a:endParaRPr>
          </a:p>
        </p:txBody>
      </p:sp>
      <p:sp>
        <p:nvSpPr>
          <p:cNvPr id="34" name="文本框 4"/>
          <p:cNvSpPr txBox="1">
            <a:spLocks noChangeArrowheads="1"/>
          </p:cNvSpPr>
          <p:nvPr/>
        </p:nvSpPr>
        <p:spPr bwMode="auto">
          <a:xfrm>
            <a:off x="2657122" y="2456238"/>
            <a:ext cx="5588888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模板适用于各行业汇报总结展示及</a:t>
            </a: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，时尚简洁风格，主要色调以</a:t>
            </a: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橙色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为主，搭配虚幻城市背景，显得时尚大气，背景音乐选了一首时尚轻快的，与</a:t>
            </a:r>
            <a:r>
              <a:rPr lang="en-US" altLang="zh-CN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感觉相符，整体</a:t>
            </a:r>
            <a:r>
              <a:rPr lang="en-US" altLang="zh-CN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110" dirty="0">
              <a:solidFill>
                <a:prstClr val="white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64871" y="3231998"/>
            <a:ext cx="5683481" cy="66941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11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0748" y="955698"/>
            <a:ext cx="1136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8800" b="1" spc="-150" dirty="0" smtClean="0">
                <a:solidFill>
                  <a:prstClr val="white"/>
                </a:solidFill>
              </a:rPr>
              <a:t>D</a:t>
            </a:r>
            <a:endParaRPr lang="zh-CN" altLang="en-US" sz="5400" spc="-150" dirty="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68148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4523091" y="1709196"/>
            <a:ext cx="306815" cy="2568249"/>
            <a:chOff x="4418088" y="1865613"/>
            <a:chExt cx="305489" cy="2568708"/>
          </a:xfrm>
          <a:effectLst/>
        </p:grpSpPr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4418088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1537423" y="1713650"/>
            <a:ext cx="2968625" cy="268287"/>
            <a:chOff x="1431864" y="1885640"/>
            <a:chExt cx="2969063" cy="269023"/>
          </a:xfrm>
          <a:effectLst/>
        </p:grpSpPr>
        <p:sp>
          <p:nvSpPr>
            <p:cNvPr id="13" name="矩形 12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913660" y="2113700"/>
            <a:ext cx="2592388" cy="269875"/>
            <a:chOff x="1807558" y="2286131"/>
            <a:chExt cx="2593369" cy="269023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985223" y="2486762"/>
            <a:ext cx="1520825" cy="269875"/>
            <a:chOff x="2879824" y="2659754"/>
            <a:chExt cx="1521102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2112098" y="2870937"/>
            <a:ext cx="2393950" cy="268288"/>
            <a:chOff x="2006846" y="3043125"/>
            <a:chExt cx="2394079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1342160" y="3253525"/>
            <a:ext cx="3163888" cy="269875"/>
            <a:chOff x="1237344" y="3426494"/>
            <a:chExt cx="3163583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3269385" y="3637700"/>
            <a:ext cx="1236663" cy="268287"/>
            <a:chOff x="3164281" y="3809865"/>
            <a:chExt cx="1236645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2488335" y="4020287"/>
            <a:ext cx="2017713" cy="269875"/>
            <a:chOff x="2382284" y="4193232"/>
            <a:chExt cx="2018642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852123" y="4020287"/>
            <a:ext cx="2874962" cy="269875"/>
            <a:chOff x="4746039" y="4193232"/>
            <a:chExt cx="2876195" cy="269023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4852123" y="3637700"/>
            <a:ext cx="1235075" cy="268287"/>
            <a:chOff x="4746040" y="3809865"/>
            <a:chExt cx="1235262" cy="269023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4852123" y="3253525"/>
            <a:ext cx="3162300" cy="269875"/>
            <a:chOff x="4746040" y="3426494"/>
            <a:chExt cx="3163582" cy="269023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852123" y="2870937"/>
            <a:ext cx="2028825" cy="268288"/>
            <a:chOff x="4746041" y="3043125"/>
            <a:chExt cx="2029268" cy="269023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4852123" y="2486762"/>
            <a:ext cx="993775" cy="269875"/>
            <a:chOff x="4746041" y="2659754"/>
            <a:chExt cx="994649" cy="269023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4852123" y="2113700"/>
            <a:ext cx="1836737" cy="269875"/>
            <a:chOff x="4746041" y="2286131"/>
            <a:chExt cx="1836744" cy="269023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4852123" y="1713650"/>
            <a:ext cx="1385887" cy="268287"/>
            <a:chOff x="4746040" y="1885640"/>
            <a:chExt cx="1387146" cy="269023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1261198" y="1229736"/>
            <a:ext cx="3244850" cy="311656"/>
            <a:chOff x="1156290" y="1361026"/>
            <a:chExt cx="3244730" cy="312531"/>
          </a:xfrm>
          <a:effectLst/>
        </p:grpSpPr>
        <p:cxnSp>
          <p:nvCxnSpPr>
            <p:cNvPr id="57" name="直接连接符 56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861648" y="1229736"/>
            <a:ext cx="3275966" cy="311656"/>
            <a:chOff x="4756574" y="1361026"/>
            <a:chExt cx="3274938" cy="312531"/>
          </a:xfrm>
          <a:effectLst/>
        </p:grpSpPr>
        <p:cxnSp>
          <p:nvCxnSpPr>
            <p:cNvPr id="77" name="直接连接符 76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6" name="直接连接符 95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98" name="文本框 97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00" name="文本框 99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02" name="平行四边形 101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3512" y="2800660"/>
            <a:ext cx="5424999" cy="173777"/>
          </a:xfrm>
          <a:prstGeom prst="rect">
            <a:avLst/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3512" y="2606361"/>
            <a:ext cx="5424999" cy="152552"/>
          </a:xfrm>
          <a:prstGeom prst="rect">
            <a:avLst/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169887" y="1562352"/>
            <a:ext cx="2409825" cy="2447511"/>
            <a:chOff x="5674980" y="1596526"/>
            <a:chExt cx="2410294" cy="2446964"/>
          </a:xfrm>
        </p:grpSpPr>
        <p:sp>
          <p:nvSpPr>
            <p:cNvPr id="7" name="椭圆 1"/>
            <p:cNvSpPr/>
            <p:nvPr/>
          </p:nvSpPr>
          <p:spPr>
            <a:xfrm>
              <a:off x="5674980" y="1596526"/>
              <a:ext cx="2410294" cy="1204643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椭圆 1"/>
            <p:cNvSpPr/>
            <p:nvPr/>
          </p:nvSpPr>
          <p:spPr>
            <a:xfrm flipV="1">
              <a:off x="5674980" y="2838846"/>
              <a:ext cx="2410294" cy="1204644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矩形 9"/>
            <p:cNvSpPr>
              <a:spLocks noChangeArrowheads="1"/>
            </p:cNvSpPr>
            <p:nvPr/>
          </p:nvSpPr>
          <p:spPr bwMode="auto">
            <a:xfrm>
              <a:off x="6372921" y="1738032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50"/>
            <p:cNvSpPr>
              <a:spLocks noChangeArrowheads="1"/>
            </p:cNvSpPr>
            <p:nvPr/>
          </p:nvSpPr>
          <p:spPr bwMode="auto">
            <a:xfrm>
              <a:off x="6372920" y="2944556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7"/>
            <p:cNvGrpSpPr/>
            <p:nvPr/>
          </p:nvGrpSpPr>
          <p:grpSpPr bwMode="auto">
            <a:xfrm>
              <a:off x="6730578" y="2096115"/>
              <a:ext cx="275978" cy="488168"/>
              <a:chOff x="6750025" y="1785132"/>
              <a:chExt cx="252855" cy="447267"/>
            </a:xfrm>
          </p:grpSpPr>
          <p:sp>
            <p:nvSpPr>
              <p:cNvPr id="17" name="Freeform 9"/>
              <p:cNvSpPr>
                <a:spLocks noEditPoints="1"/>
              </p:cNvSpPr>
              <p:nvPr/>
            </p:nvSpPr>
            <p:spPr bwMode="auto">
              <a:xfrm>
                <a:off x="6750025" y="1859080"/>
                <a:ext cx="252855" cy="373319"/>
              </a:xfrm>
              <a:custGeom>
                <a:avLst/>
                <a:gdLst>
                  <a:gd name="T0" fmla="*/ 178891 w 294"/>
                  <a:gd name="T1" fmla="*/ 127014 h 435"/>
                  <a:gd name="T2" fmla="*/ 206412 w 294"/>
                  <a:gd name="T3" fmla="*/ 72089 h 435"/>
                  <a:gd name="T4" fmla="*/ 126428 w 294"/>
                  <a:gd name="T5" fmla="*/ 0 h 435"/>
                  <a:gd name="T6" fmla="*/ 46443 w 294"/>
                  <a:gd name="T7" fmla="*/ 72089 h 435"/>
                  <a:gd name="T8" fmla="*/ 73964 w 294"/>
                  <a:gd name="T9" fmla="*/ 127014 h 435"/>
                  <a:gd name="T10" fmla="*/ 0 w 294"/>
                  <a:gd name="T11" fmla="*/ 231715 h 435"/>
                  <a:gd name="T12" fmla="*/ 860 w 294"/>
                  <a:gd name="T13" fmla="*/ 359588 h 435"/>
                  <a:gd name="T14" fmla="*/ 22361 w 294"/>
                  <a:gd name="T15" fmla="*/ 373319 h 435"/>
                  <a:gd name="T16" fmla="*/ 230494 w 294"/>
                  <a:gd name="T17" fmla="*/ 373319 h 435"/>
                  <a:gd name="T18" fmla="*/ 251135 w 294"/>
                  <a:gd name="T19" fmla="*/ 359588 h 435"/>
                  <a:gd name="T20" fmla="*/ 252855 w 294"/>
                  <a:gd name="T21" fmla="*/ 231715 h 435"/>
                  <a:gd name="T22" fmla="*/ 178891 w 294"/>
                  <a:gd name="T23" fmla="*/ 127014 h 435"/>
                  <a:gd name="T24" fmla="*/ 148789 w 294"/>
                  <a:gd name="T25" fmla="*/ 187089 h 435"/>
                  <a:gd name="T26" fmla="*/ 143629 w 294"/>
                  <a:gd name="T27" fmla="*/ 218842 h 435"/>
                  <a:gd name="T28" fmla="*/ 138468 w 294"/>
                  <a:gd name="T29" fmla="*/ 251454 h 435"/>
                  <a:gd name="T30" fmla="*/ 126428 w 294"/>
                  <a:gd name="T31" fmla="*/ 266043 h 435"/>
                  <a:gd name="T32" fmla="*/ 114387 w 294"/>
                  <a:gd name="T33" fmla="*/ 251454 h 435"/>
                  <a:gd name="T34" fmla="*/ 109226 w 294"/>
                  <a:gd name="T35" fmla="*/ 218842 h 435"/>
                  <a:gd name="T36" fmla="*/ 104066 w 294"/>
                  <a:gd name="T37" fmla="*/ 187089 h 435"/>
                  <a:gd name="T38" fmla="*/ 105786 w 294"/>
                  <a:gd name="T39" fmla="*/ 169066 h 435"/>
                  <a:gd name="T40" fmla="*/ 116107 w 294"/>
                  <a:gd name="T41" fmla="*/ 161342 h 435"/>
                  <a:gd name="T42" fmla="*/ 136748 w 294"/>
                  <a:gd name="T43" fmla="*/ 161342 h 435"/>
                  <a:gd name="T44" fmla="*/ 147069 w 294"/>
                  <a:gd name="T45" fmla="*/ 169066 h 435"/>
                  <a:gd name="T46" fmla="*/ 148789 w 294"/>
                  <a:gd name="T47" fmla="*/ 187089 h 4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94" h="435">
                    <a:moveTo>
                      <a:pt x="208" y="148"/>
                    </a:moveTo>
                    <a:cubicBezTo>
                      <a:pt x="227" y="133"/>
                      <a:pt x="240" y="110"/>
                      <a:pt x="240" y="84"/>
                    </a:cubicBezTo>
                    <a:cubicBezTo>
                      <a:pt x="240" y="38"/>
                      <a:pt x="198" y="0"/>
                      <a:pt x="147" y="0"/>
                    </a:cubicBezTo>
                    <a:cubicBezTo>
                      <a:pt x="95" y="0"/>
                      <a:pt x="54" y="38"/>
                      <a:pt x="54" y="84"/>
                    </a:cubicBezTo>
                    <a:cubicBezTo>
                      <a:pt x="54" y="110"/>
                      <a:pt x="66" y="133"/>
                      <a:pt x="86" y="148"/>
                    </a:cubicBezTo>
                    <a:cubicBezTo>
                      <a:pt x="35" y="169"/>
                      <a:pt x="0" y="216"/>
                      <a:pt x="0" y="270"/>
                    </a:cubicBezTo>
                    <a:cubicBezTo>
                      <a:pt x="0" y="276"/>
                      <a:pt x="1" y="419"/>
                      <a:pt x="1" y="419"/>
                    </a:cubicBezTo>
                    <a:cubicBezTo>
                      <a:pt x="1" y="428"/>
                      <a:pt x="12" y="435"/>
                      <a:pt x="26" y="435"/>
                    </a:cubicBezTo>
                    <a:cubicBezTo>
                      <a:pt x="268" y="435"/>
                      <a:pt x="268" y="435"/>
                      <a:pt x="268" y="435"/>
                    </a:cubicBezTo>
                    <a:cubicBezTo>
                      <a:pt x="282" y="435"/>
                      <a:pt x="292" y="428"/>
                      <a:pt x="292" y="419"/>
                    </a:cubicBezTo>
                    <a:cubicBezTo>
                      <a:pt x="292" y="419"/>
                      <a:pt x="294" y="276"/>
                      <a:pt x="294" y="270"/>
                    </a:cubicBezTo>
                    <a:cubicBezTo>
                      <a:pt x="294" y="216"/>
                      <a:pt x="259" y="169"/>
                      <a:pt x="208" y="148"/>
                    </a:cubicBezTo>
                    <a:close/>
                    <a:moveTo>
                      <a:pt x="173" y="218"/>
                    </a:moveTo>
                    <a:cubicBezTo>
                      <a:pt x="167" y="255"/>
                      <a:pt x="167" y="255"/>
                      <a:pt x="167" y="255"/>
                    </a:cubicBezTo>
                    <a:cubicBezTo>
                      <a:pt x="161" y="293"/>
                      <a:pt x="161" y="293"/>
                      <a:pt x="161" y="293"/>
                    </a:cubicBezTo>
                    <a:cubicBezTo>
                      <a:pt x="159" y="303"/>
                      <a:pt x="153" y="310"/>
                      <a:pt x="147" y="310"/>
                    </a:cubicBezTo>
                    <a:cubicBezTo>
                      <a:pt x="141" y="310"/>
                      <a:pt x="135" y="303"/>
                      <a:pt x="133" y="293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1" y="218"/>
                      <a:pt x="121" y="218"/>
                      <a:pt x="121" y="218"/>
                    </a:cubicBezTo>
                    <a:cubicBezTo>
                      <a:pt x="120" y="211"/>
                      <a:pt x="121" y="203"/>
                      <a:pt x="123" y="197"/>
                    </a:cubicBezTo>
                    <a:cubicBezTo>
                      <a:pt x="126" y="191"/>
                      <a:pt x="130" y="188"/>
                      <a:pt x="135" y="188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64" y="188"/>
                      <a:pt x="168" y="191"/>
                      <a:pt x="171" y="197"/>
                    </a:cubicBezTo>
                    <a:cubicBezTo>
                      <a:pt x="173" y="203"/>
                      <a:pt x="174" y="211"/>
                      <a:pt x="173" y="218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Oval 10"/>
              <p:cNvSpPr>
                <a:spLocks noChangeArrowheads="1"/>
              </p:cNvSpPr>
              <p:nvPr/>
            </p:nvSpPr>
            <p:spPr bwMode="auto">
              <a:xfrm>
                <a:off x="6948015" y="1879356"/>
                <a:ext cx="45323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1"/>
              <p:cNvSpPr>
                <a:spLocks noChangeArrowheads="1"/>
              </p:cNvSpPr>
              <p:nvPr/>
            </p:nvSpPr>
            <p:spPr bwMode="auto">
              <a:xfrm>
                <a:off x="6752410" y="1879356"/>
                <a:ext cx="46516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57181" y="1785132"/>
                <a:ext cx="232579" cy="124042"/>
              </a:xfrm>
              <a:custGeom>
                <a:avLst/>
                <a:gdLst>
                  <a:gd name="T0" fmla="*/ 0 w 271"/>
                  <a:gd name="T1" fmla="*/ 114567 h 144"/>
                  <a:gd name="T2" fmla="*/ 9440 w 271"/>
                  <a:gd name="T3" fmla="*/ 124042 h 144"/>
                  <a:gd name="T4" fmla="*/ 18881 w 271"/>
                  <a:gd name="T5" fmla="*/ 114567 h 144"/>
                  <a:gd name="T6" fmla="*/ 116719 w 271"/>
                  <a:gd name="T7" fmla="*/ 19812 h 144"/>
                  <a:gd name="T8" fmla="*/ 213698 w 271"/>
                  <a:gd name="T9" fmla="*/ 114567 h 144"/>
                  <a:gd name="T10" fmla="*/ 223139 w 271"/>
                  <a:gd name="T11" fmla="*/ 124042 h 144"/>
                  <a:gd name="T12" fmla="*/ 232579 w 271"/>
                  <a:gd name="T13" fmla="*/ 114567 h 144"/>
                  <a:gd name="T14" fmla="*/ 116719 w 271"/>
                  <a:gd name="T15" fmla="*/ 0 h 144"/>
                  <a:gd name="T16" fmla="*/ 0 w 271"/>
                  <a:gd name="T17" fmla="*/ 114567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1" h="144">
                    <a:moveTo>
                      <a:pt x="0" y="133"/>
                    </a:moveTo>
                    <a:cubicBezTo>
                      <a:pt x="0" y="139"/>
                      <a:pt x="5" y="144"/>
                      <a:pt x="11" y="144"/>
                    </a:cubicBezTo>
                    <a:cubicBezTo>
                      <a:pt x="17" y="144"/>
                      <a:pt x="22" y="139"/>
                      <a:pt x="22" y="133"/>
                    </a:cubicBezTo>
                    <a:cubicBezTo>
                      <a:pt x="22" y="72"/>
                      <a:pt x="73" y="23"/>
                      <a:pt x="136" y="23"/>
                    </a:cubicBezTo>
                    <a:cubicBezTo>
                      <a:pt x="198" y="23"/>
                      <a:pt x="249" y="72"/>
                      <a:pt x="249" y="133"/>
                    </a:cubicBezTo>
                    <a:cubicBezTo>
                      <a:pt x="249" y="139"/>
                      <a:pt x="254" y="144"/>
                      <a:pt x="260" y="144"/>
                    </a:cubicBezTo>
                    <a:cubicBezTo>
                      <a:pt x="266" y="144"/>
                      <a:pt x="271" y="139"/>
                      <a:pt x="271" y="133"/>
                    </a:cubicBezTo>
                    <a:cubicBezTo>
                      <a:pt x="271" y="60"/>
                      <a:pt x="210" y="0"/>
                      <a:pt x="136" y="0"/>
                    </a:cubicBezTo>
                    <a:cubicBezTo>
                      <a:pt x="61" y="0"/>
                      <a:pt x="0" y="60"/>
                      <a:pt x="0" y="133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8"/>
            <p:cNvGrpSpPr/>
            <p:nvPr/>
          </p:nvGrpSpPr>
          <p:grpSpPr bwMode="auto">
            <a:xfrm>
              <a:off x="6673788" y="3317526"/>
              <a:ext cx="501556" cy="498657"/>
              <a:chOff x="6634825" y="2939099"/>
              <a:chExt cx="412678" cy="410293"/>
            </a:xfrm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6763638" y="3009469"/>
                <a:ext cx="155053" cy="218267"/>
              </a:xfrm>
              <a:custGeom>
                <a:avLst/>
                <a:gdLst>
                  <a:gd name="T0" fmla="*/ 109399 w 180"/>
                  <a:gd name="T1" fmla="*/ 74194 h 253"/>
                  <a:gd name="T2" fmla="*/ 126627 w 180"/>
                  <a:gd name="T3" fmla="*/ 42273 h 253"/>
                  <a:gd name="T4" fmla="*/ 77527 w 180"/>
                  <a:gd name="T5" fmla="*/ 0 h 253"/>
                  <a:gd name="T6" fmla="*/ 28426 w 180"/>
                  <a:gd name="T7" fmla="*/ 42273 h 253"/>
                  <a:gd name="T8" fmla="*/ 45654 w 180"/>
                  <a:gd name="T9" fmla="*/ 74194 h 253"/>
                  <a:gd name="T10" fmla="*/ 0 w 180"/>
                  <a:gd name="T11" fmla="*/ 135446 h 253"/>
                  <a:gd name="T12" fmla="*/ 861 w 180"/>
                  <a:gd name="T13" fmla="*/ 210503 h 253"/>
                  <a:gd name="T14" fmla="*/ 13782 w 180"/>
                  <a:gd name="T15" fmla="*/ 218267 h 253"/>
                  <a:gd name="T16" fmla="*/ 141271 w 180"/>
                  <a:gd name="T17" fmla="*/ 218267 h 253"/>
                  <a:gd name="T18" fmla="*/ 154192 w 180"/>
                  <a:gd name="T19" fmla="*/ 210503 h 253"/>
                  <a:gd name="T20" fmla="*/ 155053 w 180"/>
                  <a:gd name="T21" fmla="*/ 135446 h 253"/>
                  <a:gd name="T22" fmla="*/ 109399 w 180"/>
                  <a:gd name="T23" fmla="*/ 74194 h 253"/>
                  <a:gd name="T24" fmla="*/ 91309 w 180"/>
                  <a:gd name="T25" fmla="*/ 109565 h 253"/>
                  <a:gd name="T26" fmla="*/ 87863 w 180"/>
                  <a:gd name="T27" fmla="*/ 127682 h 253"/>
                  <a:gd name="T28" fmla="*/ 84418 w 180"/>
                  <a:gd name="T29" fmla="*/ 146662 h 253"/>
                  <a:gd name="T30" fmla="*/ 77527 w 180"/>
                  <a:gd name="T31" fmla="*/ 155289 h 253"/>
                  <a:gd name="T32" fmla="*/ 70635 w 180"/>
                  <a:gd name="T33" fmla="*/ 146662 h 253"/>
                  <a:gd name="T34" fmla="*/ 67190 w 180"/>
                  <a:gd name="T35" fmla="*/ 127682 h 253"/>
                  <a:gd name="T36" fmla="*/ 63744 w 180"/>
                  <a:gd name="T37" fmla="*/ 109565 h 253"/>
                  <a:gd name="T38" fmla="*/ 64605 w 180"/>
                  <a:gd name="T39" fmla="*/ 98350 h 253"/>
                  <a:gd name="T40" fmla="*/ 70635 w 180"/>
                  <a:gd name="T41" fmla="*/ 94036 h 253"/>
                  <a:gd name="T42" fmla="*/ 83556 w 180"/>
                  <a:gd name="T43" fmla="*/ 94036 h 253"/>
                  <a:gd name="T44" fmla="*/ 89586 w 180"/>
                  <a:gd name="T45" fmla="*/ 98350 h 253"/>
                  <a:gd name="T46" fmla="*/ 91309 w 180"/>
                  <a:gd name="T47" fmla="*/ 109565 h 2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0" h="253">
                    <a:moveTo>
                      <a:pt x="127" y="86"/>
                    </a:moveTo>
                    <a:cubicBezTo>
                      <a:pt x="139" y="77"/>
                      <a:pt x="147" y="64"/>
                      <a:pt x="147" y="49"/>
                    </a:cubicBezTo>
                    <a:cubicBezTo>
                      <a:pt x="147" y="22"/>
                      <a:pt x="121" y="0"/>
                      <a:pt x="90" y="0"/>
                    </a:cubicBezTo>
                    <a:cubicBezTo>
                      <a:pt x="58" y="0"/>
                      <a:pt x="33" y="22"/>
                      <a:pt x="33" y="49"/>
                    </a:cubicBezTo>
                    <a:cubicBezTo>
                      <a:pt x="33" y="64"/>
                      <a:pt x="41" y="77"/>
                      <a:pt x="53" y="86"/>
                    </a:cubicBezTo>
                    <a:cubicBezTo>
                      <a:pt x="22" y="98"/>
                      <a:pt x="0" y="125"/>
                      <a:pt x="0" y="157"/>
                    </a:cubicBezTo>
                    <a:cubicBezTo>
                      <a:pt x="0" y="160"/>
                      <a:pt x="1" y="244"/>
                      <a:pt x="1" y="244"/>
                    </a:cubicBezTo>
                    <a:cubicBezTo>
                      <a:pt x="1" y="249"/>
                      <a:pt x="8" y="253"/>
                      <a:pt x="16" y="253"/>
                    </a:cubicBezTo>
                    <a:cubicBezTo>
                      <a:pt x="164" y="253"/>
                      <a:pt x="164" y="253"/>
                      <a:pt x="164" y="253"/>
                    </a:cubicBezTo>
                    <a:cubicBezTo>
                      <a:pt x="172" y="253"/>
                      <a:pt x="179" y="249"/>
                      <a:pt x="179" y="244"/>
                    </a:cubicBezTo>
                    <a:cubicBezTo>
                      <a:pt x="179" y="244"/>
                      <a:pt x="180" y="160"/>
                      <a:pt x="180" y="157"/>
                    </a:cubicBezTo>
                    <a:cubicBezTo>
                      <a:pt x="180" y="125"/>
                      <a:pt x="158" y="98"/>
                      <a:pt x="127" y="86"/>
                    </a:cubicBezTo>
                    <a:close/>
                    <a:moveTo>
                      <a:pt x="106" y="127"/>
                    </a:move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97" y="176"/>
                      <a:pt x="94" y="180"/>
                      <a:pt x="90" y="180"/>
                    </a:cubicBezTo>
                    <a:cubicBezTo>
                      <a:pt x="86" y="180"/>
                      <a:pt x="83" y="176"/>
                      <a:pt x="82" y="170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3" y="122"/>
                      <a:pt x="74" y="118"/>
                      <a:pt x="75" y="114"/>
                    </a:cubicBezTo>
                    <a:cubicBezTo>
                      <a:pt x="77" y="111"/>
                      <a:pt x="80" y="109"/>
                      <a:pt x="82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0" y="109"/>
                      <a:pt x="103" y="111"/>
                      <a:pt x="104" y="114"/>
                    </a:cubicBezTo>
                    <a:cubicBezTo>
                      <a:pt x="106" y="118"/>
                      <a:pt x="107" y="122"/>
                      <a:pt x="106" y="127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6634825" y="2939099"/>
                <a:ext cx="412678" cy="410293"/>
              </a:xfrm>
              <a:custGeom>
                <a:avLst/>
                <a:gdLst>
                  <a:gd name="T0" fmla="*/ 355935 w 480"/>
                  <a:gd name="T1" fmla="*/ 0 h 477"/>
                  <a:gd name="T2" fmla="*/ 56743 w 480"/>
                  <a:gd name="T3" fmla="*/ 0 h 477"/>
                  <a:gd name="T4" fmla="*/ 0 w 480"/>
                  <a:gd name="T5" fmla="*/ 50749 h 477"/>
                  <a:gd name="T6" fmla="*/ 0 w 480"/>
                  <a:gd name="T7" fmla="*/ 258906 h 477"/>
                  <a:gd name="T8" fmla="*/ 56743 w 480"/>
                  <a:gd name="T9" fmla="*/ 310515 h 477"/>
                  <a:gd name="T10" fmla="*/ 175388 w 480"/>
                  <a:gd name="T11" fmla="*/ 310515 h 477"/>
                  <a:gd name="T12" fmla="*/ 175388 w 480"/>
                  <a:gd name="T13" fmla="*/ 367285 h 477"/>
                  <a:gd name="T14" fmla="*/ 99731 w 480"/>
                  <a:gd name="T15" fmla="*/ 410293 h 477"/>
                  <a:gd name="T16" fmla="*/ 312947 w 480"/>
                  <a:gd name="T17" fmla="*/ 410293 h 477"/>
                  <a:gd name="T18" fmla="*/ 237290 w 480"/>
                  <a:gd name="T19" fmla="*/ 367285 h 477"/>
                  <a:gd name="T20" fmla="*/ 237290 w 480"/>
                  <a:gd name="T21" fmla="*/ 310515 h 477"/>
                  <a:gd name="T22" fmla="*/ 355935 w 480"/>
                  <a:gd name="T23" fmla="*/ 310515 h 477"/>
                  <a:gd name="T24" fmla="*/ 412678 w 480"/>
                  <a:gd name="T25" fmla="*/ 258906 h 477"/>
                  <a:gd name="T26" fmla="*/ 412678 w 480"/>
                  <a:gd name="T27" fmla="*/ 50749 h 477"/>
                  <a:gd name="T28" fmla="*/ 355935 w 480"/>
                  <a:gd name="T29" fmla="*/ 0 h 477"/>
                  <a:gd name="T30" fmla="*/ 369691 w 480"/>
                  <a:gd name="T31" fmla="*/ 258906 h 477"/>
                  <a:gd name="T32" fmla="*/ 355935 w 480"/>
                  <a:gd name="T33" fmla="*/ 271808 h 477"/>
                  <a:gd name="T34" fmla="*/ 56743 w 480"/>
                  <a:gd name="T35" fmla="*/ 271808 h 477"/>
                  <a:gd name="T36" fmla="*/ 42987 w 480"/>
                  <a:gd name="T37" fmla="*/ 258906 h 477"/>
                  <a:gd name="T38" fmla="*/ 42987 w 480"/>
                  <a:gd name="T39" fmla="*/ 50749 h 477"/>
                  <a:gd name="T40" fmla="*/ 56743 w 480"/>
                  <a:gd name="T41" fmla="*/ 38707 h 477"/>
                  <a:gd name="T42" fmla="*/ 355935 w 480"/>
                  <a:gd name="T43" fmla="*/ 38707 h 477"/>
                  <a:gd name="T44" fmla="*/ 369691 w 480"/>
                  <a:gd name="T45" fmla="*/ 50749 h 477"/>
                  <a:gd name="T46" fmla="*/ 369691 w 480"/>
                  <a:gd name="T47" fmla="*/ 258906 h 47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80" h="477">
                    <a:moveTo>
                      <a:pt x="41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0" y="26"/>
                      <a:pt x="0" y="59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34"/>
                      <a:pt x="30" y="361"/>
                      <a:pt x="66" y="361"/>
                    </a:cubicBezTo>
                    <a:cubicBezTo>
                      <a:pt x="204" y="361"/>
                      <a:pt x="204" y="361"/>
                      <a:pt x="204" y="361"/>
                    </a:cubicBezTo>
                    <a:cubicBezTo>
                      <a:pt x="204" y="427"/>
                      <a:pt x="204" y="427"/>
                      <a:pt x="204" y="427"/>
                    </a:cubicBezTo>
                    <a:cubicBezTo>
                      <a:pt x="153" y="434"/>
                      <a:pt x="116" y="454"/>
                      <a:pt x="116" y="477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364" y="454"/>
                      <a:pt x="327" y="434"/>
                      <a:pt x="276" y="427"/>
                    </a:cubicBezTo>
                    <a:cubicBezTo>
                      <a:pt x="276" y="361"/>
                      <a:pt x="276" y="361"/>
                      <a:pt x="276" y="361"/>
                    </a:cubicBezTo>
                    <a:cubicBezTo>
                      <a:pt x="414" y="361"/>
                      <a:pt x="414" y="361"/>
                      <a:pt x="414" y="361"/>
                    </a:cubicBezTo>
                    <a:cubicBezTo>
                      <a:pt x="450" y="361"/>
                      <a:pt x="480" y="334"/>
                      <a:pt x="480" y="301"/>
                    </a:cubicBezTo>
                    <a:cubicBezTo>
                      <a:pt x="480" y="59"/>
                      <a:pt x="480" y="59"/>
                      <a:pt x="480" y="59"/>
                    </a:cubicBezTo>
                    <a:cubicBezTo>
                      <a:pt x="480" y="26"/>
                      <a:pt x="450" y="0"/>
                      <a:pt x="414" y="0"/>
                    </a:cubicBezTo>
                    <a:close/>
                    <a:moveTo>
                      <a:pt x="430" y="301"/>
                    </a:moveTo>
                    <a:cubicBezTo>
                      <a:pt x="430" y="309"/>
                      <a:pt x="423" y="316"/>
                      <a:pt x="414" y="316"/>
                    </a:cubicBezTo>
                    <a:cubicBezTo>
                      <a:pt x="66" y="316"/>
                      <a:pt x="66" y="316"/>
                      <a:pt x="66" y="316"/>
                    </a:cubicBezTo>
                    <a:cubicBezTo>
                      <a:pt x="57" y="316"/>
                      <a:pt x="50" y="309"/>
                      <a:pt x="50" y="301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1"/>
                      <a:pt x="57" y="45"/>
                      <a:pt x="66" y="45"/>
                    </a:cubicBezTo>
                    <a:cubicBezTo>
                      <a:pt x="414" y="45"/>
                      <a:pt x="414" y="45"/>
                      <a:pt x="414" y="45"/>
                    </a:cubicBezTo>
                    <a:cubicBezTo>
                      <a:pt x="423" y="45"/>
                      <a:pt x="430" y="51"/>
                      <a:pt x="430" y="59"/>
                    </a:cubicBezTo>
                    <a:lnTo>
                      <a:pt x="430" y="301"/>
                    </a:ln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 bwMode="auto">
          <a:xfrm>
            <a:off x="889862" y="1268250"/>
            <a:ext cx="6551613" cy="339725"/>
            <a:chOff x="933450" y="1301583"/>
            <a:chExt cx="6008437" cy="276471"/>
          </a:xfrm>
        </p:grpSpPr>
        <p:sp>
          <p:nvSpPr>
            <p:cNvPr id="22" name="任意多边形 21"/>
            <p:cNvSpPr/>
            <p:nvPr/>
          </p:nvSpPr>
          <p:spPr>
            <a:xfrm>
              <a:off x="933450" y="1301583"/>
              <a:ext cx="5942922" cy="257093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818136" y="1473409"/>
              <a:ext cx="123751" cy="104645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889862" y="3924609"/>
            <a:ext cx="6546850" cy="341784"/>
            <a:chOff x="933450" y="3967163"/>
            <a:chExt cx="6008437" cy="341185"/>
          </a:xfrm>
        </p:grpSpPr>
        <p:sp>
          <p:nvSpPr>
            <p:cNvPr id="25" name="椭圆 24"/>
            <p:cNvSpPr/>
            <p:nvPr/>
          </p:nvSpPr>
          <p:spPr>
            <a:xfrm>
              <a:off x="6818047" y="3967163"/>
              <a:ext cx="123840" cy="137870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933450" y="4105504"/>
              <a:ext cx="5942875" cy="202844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1547" y="1353365"/>
            <a:ext cx="4992570" cy="1165503"/>
            <a:chOff x="941091" y="1363938"/>
            <a:chExt cx="4992570" cy="1165503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99257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70275" y="1363938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1486" y="3089764"/>
            <a:ext cx="5094770" cy="1019306"/>
            <a:chOff x="951030" y="3130154"/>
            <a:chExt cx="5094770" cy="1019306"/>
          </a:xfrm>
        </p:grpSpPr>
        <p:sp>
          <p:nvSpPr>
            <p:cNvPr id="31" name="矩形 18"/>
            <p:cNvSpPr>
              <a:spLocks noChangeArrowheads="1"/>
            </p:cNvSpPr>
            <p:nvPr/>
          </p:nvSpPr>
          <p:spPr bwMode="auto">
            <a:xfrm>
              <a:off x="951030" y="3503129"/>
              <a:ext cx="509477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5" name="文本框 3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9" name="平行四边形 38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平行四边形 39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69847" y="2745699"/>
            <a:ext cx="1582576" cy="326028"/>
            <a:chOff x="1123756" y="3006683"/>
            <a:chExt cx="1582576" cy="326028"/>
          </a:xfrm>
        </p:grpSpPr>
        <p:grpSp>
          <p:nvGrpSpPr>
            <p:cNvPr id="5" name="组合 4"/>
            <p:cNvGrpSpPr/>
            <p:nvPr/>
          </p:nvGrpSpPr>
          <p:grpSpPr>
            <a:xfrm>
              <a:off x="1123756" y="3006683"/>
              <a:ext cx="310812" cy="310812"/>
              <a:chOff x="683568" y="1140565"/>
              <a:chExt cx="310812" cy="31081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83568" y="1140565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6 w 156"/>
                  <a:gd name="T1" fmla="*/ 2147483646 h 161"/>
                  <a:gd name="T2" fmla="*/ 2147483646 w 156"/>
                  <a:gd name="T3" fmla="*/ 2147483646 h 161"/>
                  <a:gd name="T4" fmla="*/ 2147483646 w 156"/>
                  <a:gd name="T5" fmla="*/ 2147483646 h 161"/>
                  <a:gd name="T6" fmla="*/ 2147483646 w 156"/>
                  <a:gd name="T7" fmla="*/ 2147483646 h 161"/>
                  <a:gd name="T8" fmla="*/ 0 w 156"/>
                  <a:gd name="T9" fmla="*/ 2147483646 h 161"/>
                  <a:gd name="T10" fmla="*/ 0 w 156"/>
                  <a:gd name="T11" fmla="*/ 2147483646 h 161"/>
                  <a:gd name="T12" fmla="*/ 2147483646 w 156"/>
                  <a:gd name="T13" fmla="*/ 2147483646 h 161"/>
                  <a:gd name="T14" fmla="*/ 2147483646 w 156"/>
                  <a:gd name="T15" fmla="*/ 2147483646 h 161"/>
                  <a:gd name="T16" fmla="*/ 2147483646 w 156"/>
                  <a:gd name="T17" fmla="*/ 0 h 161"/>
                  <a:gd name="T18" fmla="*/ 2147483646 w 156"/>
                  <a:gd name="T19" fmla="*/ 2147483646 h 161"/>
                  <a:gd name="T20" fmla="*/ 2147483646 w 156"/>
                  <a:gd name="T21" fmla="*/ 2147483646 h 161"/>
                  <a:gd name="T22" fmla="*/ 0 w 156"/>
                  <a:gd name="T23" fmla="*/ 2147483646 h 161"/>
                  <a:gd name="T24" fmla="*/ 2147483646 w 156"/>
                  <a:gd name="T25" fmla="*/ 2147483646 h 161"/>
                  <a:gd name="T26" fmla="*/ 2147483646 w 156"/>
                  <a:gd name="T27" fmla="*/ 2147483646 h 161"/>
                  <a:gd name="T28" fmla="*/ 2147483646 w 156"/>
                  <a:gd name="T29" fmla="*/ 2147483646 h 161"/>
                  <a:gd name="T30" fmla="*/ 2147483646 w 156"/>
                  <a:gd name="T31" fmla="*/ 2147483646 h 161"/>
                  <a:gd name="T32" fmla="*/ 2147483646 w 156"/>
                  <a:gd name="T33" fmla="*/ 2147483646 h 161"/>
                  <a:gd name="T34" fmla="*/ 2147483646 w 156"/>
                  <a:gd name="T35" fmla="*/ 2147483646 h 161"/>
                  <a:gd name="T36" fmla="*/ 2147483646 w 156"/>
                  <a:gd name="T37" fmla="*/ 2147483646 h 161"/>
                  <a:gd name="T38" fmla="*/ 2147483646 w 156"/>
                  <a:gd name="T39" fmla="*/ 2147483646 h 161"/>
                  <a:gd name="T40" fmla="*/ 2147483646 w 156"/>
                  <a:gd name="T41" fmla="*/ 2147483646 h 161"/>
                  <a:gd name="T42" fmla="*/ 2147483646 w 156"/>
                  <a:gd name="T43" fmla="*/ 2147483646 h 161"/>
                  <a:gd name="T44" fmla="*/ 2147483646 w 156"/>
                  <a:gd name="T45" fmla="*/ 2147483646 h 161"/>
                  <a:gd name="T46" fmla="*/ 2147483646 w 156"/>
                  <a:gd name="T47" fmla="*/ 2147483646 h 161"/>
                  <a:gd name="T48" fmla="*/ 2147483646 w 156"/>
                  <a:gd name="T49" fmla="*/ 2147483646 h 161"/>
                  <a:gd name="T50" fmla="*/ 2147483646 w 156"/>
                  <a:gd name="T51" fmla="*/ 2147483646 h 161"/>
                  <a:gd name="T52" fmla="*/ 2147483646 w 156"/>
                  <a:gd name="T53" fmla="*/ 2147483646 h 161"/>
                  <a:gd name="T54" fmla="*/ 2147483646 w 156"/>
                  <a:gd name="T55" fmla="*/ 2147483646 h 161"/>
                  <a:gd name="T56" fmla="*/ 2147483646 w 156"/>
                  <a:gd name="T57" fmla="*/ 2147483646 h 161"/>
                  <a:gd name="T58" fmla="*/ 2147483646 w 156"/>
                  <a:gd name="T59" fmla="*/ 2147483646 h 161"/>
                  <a:gd name="T60" fmla="*/ 2147483646 w 156"/>
                  <a:gd name="T61" fmla="*/ 2147483646 h 161"/>
                  <a:gd name="T62" fmla="*/ 2147483646 w 156"/>
                  <a:gd name="T63" fmla="*/ 2147483646 h 161"/>
                  <a:gd name="T64" fmla="*/ 2147483646 w 156"/>
                  <a:gd name="T65" fmla="*/ 2147483646 h 161"/>
                  <a:gd name="T66" fmla="*/ 2147483646 w 156"/>
                  <a:gd name="T67" fmla="*/ 2147483646 h 161"/>
                  <a:gd name="T68" fmla="*/ 2147483646 w 156"/>
                  <a:gd name="T69" fmla="*/ 2147483646 h 161"/>
                  <a:gd name="T70" fmla="*/ 2147483646 w 156"/>
                  <a:gd name="T71" fmla="*/ 2147483646 h 161"/>
                  <a:gd name="T72" fmla="*/ 2147483646 w 156"/>
                  <a:gd name="T73" fmla="*/ 2147483646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 bwMode="auto">
            <a:xfrm>
              <a:off x="1471716" y="3009546"/>
              <a:ext cx="123461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993984" y="2745699"/>
            <a:ext cx="1516370" cy="310812"/>
            <a:chOff x="2810266" y="3006683"/>
            <a:chExt cx="1516370" cy="310812"/>
          </a:xfrm>
        </p:grpSpPr>
        <p:grpSp>
          <p:nvGrpSpPr>
            <p:cNvPr id="10" name="组合 9"/>
            <p:cNvGrpSpPr/>
            <p:nvPr/>
          </p:nvGrpSpPr>
          <p:grpSpPr>
            <a:xfrm>
              <a:off x="2810266" y="3006683"/>
              <a:ext cx="310812" cy="310812"/>
              <a:chOff x="6804248" y="3369280"/>
              <a:chExt cx="310812" cy="31081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804248" y="3369280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6 w 33"/>
                  <a:gd name="T1" fmla="*/ 2147483646 h 32"/>
                  <a:gd name="T2" fmla="*/ 2147483646 w 33"/>
                  <a:gd name="T3" fmla="*/ 0 h 32"/>
                  <a:gd name="T4" fmla="*/ 2147483646 w 33"/>
                  <a:gd name="T5" fmla="*/ 0 h 32"/>
                  <a:gd name="T6" fmla="*/ 2147483646 w 33"/>
                  <a:gd name="T7" fmla="*/ 0 h 32"/>
                  <a:gd name="T8" fmla="*/ 2147483646 w 33"/>
                  <a:gd name="T9" fmla="*/ 2147483646 h 32"/>
                  <a:gd name="T10" fmla="*/ 2147483646 w 33"/>
                  <a:gd name="T11" fmla="*/ 2147483646 h 32"/>
                  <a:gd name="T12" fmla="*/ 2147483646 w 33"/>
                  <a:gd name="T13" fmla="*/ 2147483646 h 32"/>
                  <a:gd name="T14" fmla="*/ 2147483646 w 33"/>
                  <a:gd name="T15" fmla="*/ 2147483646 h 32"/>
                  <a:gd name="T16" fmla="*/ 2147483646 w 33"/>
                  <a:gd name="T17" fmla="*/ 2147483646 h 32"/>
                  <a:gd name="T18" fmla="*/ 0 w 33"/>
                  <a:gd name="T19" fmla="*/ 2147483646 h 32"/>
                  <a:gd name="T20" fmla="*/ 2147483646 w 33"/>
                  <a:gd name="T21" fmla="*/ 2147483646 h 32"/>
                  <a:gd name="T22" fmla="*/ 2147483646 w 33"/>
                  <a:gd name="T23" fmla="*/ 2147483646 h 32"/>
                  <a:gd name="T24" fmla="*/ 2147483646 w 33"/>
                  <a:gd name="T25" fmla="*/ 2147483646 h 32"/>
                  <a:gd name="T26" fmla="*/ 2147483646 w 33"/>
                  <a:gd name="T27" fmla="*/ 2147483646 h 32"/>
                  <a:gd name="T28" fmla="*/ 2147483646 w 33"/>
                  <a:gd name="T29" fmla="*/ 2147483646 h 32"/>
                  <a:gd name="T30" fmla="*/ 2147483646 w 33"/>
                  <a:gd name="T31" fmla="*/ 2147483646 h 32"/>
                  <a:gd name="T32" fmla="*/ 2147483646 w 33"/>
                  <a:gd name="T33" fmla="*/ 2147483646 h 32"/>
                  <a:gd name="T34" fmla="*/ 2147483646 w 33"/>
                  <a:gd name="T35" fmla="*/ 2147483646 h 32"/>
                  <a:gd name="T36" fmla="*/ 2147483646 w 33"/>
                  <a:gd name="T37" fmla="*/ 2147483646 h 32"/>
                  <a:gd name="T38" fmla="*/ 2147483646 w 33"/>
                  <a:gd name="T39" fmla="*/ 2147483646 h 32"/>
                  <a:gd name="T40" fmla="*/ 2147483646 w 33"/>
                  <a:gd name="T41" fmla="*/ 2147483646 h 32"/>
                  <a:gd name="T42" fmla="*/ 2147483646 w 33"/>
                  <a:gd name="T43" fmla="*/ 2147483646 h 32"/>
                  <a:gd name="T44" fmla="*/ 2147483646 w 33"/>
                  <a:gd name="T45" fmla="*/ 2147483646 h 32"/>
                  <a:gd name="T46" fmla="*/ 2147483646 w 33"/>
                  <a:gd name="T47" fmla="*/ 2147483646 h 32"/>
                  <a:gd name="T48" fmla="*/ 2147483646 w 33"/>
                  <a:gd name="T49" fmla="*/ 2147483646 h 32"/>
                  <a:gd name="T50" fmla="*/ 2147483646 w 33"/>
                  <a:gd name="T51" fmla="*/ 2147483646 h 32"/>
                  <a:gd name="T52" fmla="*/ 2147483646 w 33"/>
                  <a:gd name="T53" fmla="*/ 2147483646 h 32"/>
                  <a:gd name="T54" fmla="*/ 2147483646 w 33"/>
                  <a:gd name="T55" fmla="*/ 2147483646 h 32"/>
                  <a:gd name="T56" fmla="*/ 2147483646 w 33"/>
                  <a:gd name="T57" fmla="*/ 2147483646 h 32"/>
                  <a:gd name="T58" fmla="*/ 2147483646 w 33"/>
                  <a:gd name="T59" fmla="*/ 2147483646 h 32"/>
                  <a:gd name="T60" fmla="*/ 2147483646 w 33"/>
                  <a:gd name="T61" fmla="*/ 2147483646 h 32"/>
                  <a:gd name="T62" fmla="*/ 2147483646 w 33"/>
                  <a:gd name="T63" fmla="*/ 2147483646 h 32"/>
                  <a:gd name="T64" fmla="*/ 2147483646 w 33"/>
                  <a:gd name="T65" fmla="*/ 2147483646 h 32"/>
                  <a:gd name="T66" fmla="*/ 2147483646 w 33"/>
                  <a:gd name="T67" fmla="*/ 2147483646 h 32"/>
                  <a:gd name="T68" fmla="*/ 2147483646 w 33"/>
                  <a:gd name="T69" fmla="*/ 2147483646 h 32"/>
                  <a:gd name="T70" fmla="*/ 2147483646 w 33"/>
                  <a:gd name="T71" fmla="*/ 2147483646 h 32"/>
                  <a:gd name="T72" fmla="*/ 2147483646 w 33"/>
                  <a:gd name="T73" fmla="*/ 2147483646 h 32"/>
                  <a:gd name="T74" fmla="*/ 2147483646 w 33"/>
                  <a:gd name="T75" fmla="*/ 2147483646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 bwMode="auto">
            <a:xfrm>
              <a:off x="3134566" y="3006683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69847" y="3335593"/>
            <a:ext cx="1563954" cy="328318"/>
            <a:chOff x="1123756" y="3472546"/>
            <a:chExt cx="1563954" cy="328318"/>
          </a:xfrm>
        </p:grpSpPr>
        <p:grpSp>
          <p:nvGrpSpPr>
            <p:cNvPr id="17" name="组合 16"/>
            <p:cNvGrpSpPr/>
            <p:nvPr/>
          </p:nvGrpSpPr>
          <p:grpSpPr>
            <a:xfrm>
              <a:off x="1123756" y="3490052"/>
              <a:ext cx="310812" cy="310812"/>
              <a:chOff x="683568" y="2355726"/>
              <a:chExt cx="310812" cy="31081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83568" y="2355726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 bwMode="auto">
            <a:xfrm>
              <a:off x="1453094" y="3472546"/>
              <a:ext cx="123461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83363" y="3347223"/>
            <a:ext cx="1524859" cy="322564"/>
            <a:chOff x="2810266" y="3478300"/>
            <a:chExt cx="1524859" cy="322564"/>
          </a:xfrm>
        </p:grpSpPr>
        <p:sp>
          <p:nvSpPr>
            <p:cNvPr id="22" name="矩形 21"/>
            <p:cNvSpPr/>
            <p:nvPr/>
          </p:nvSpPr>
          <p:spPr bwMode="auto">
            <a:xfrm>
              <a:off x="3143055" y="3478300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810266" y="3490052"/>
              <a:ext cx="310812" cy="310812"/>
              <a:chOff x="2666250" y="3559175"/>
              <a:chExt cx="310812" cy="31081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2666250" y="3559175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4 w 26"/>
                  <a:gd name="T1" fmla="*/ 18 h 26"/>
                  <a:gd name="T2" fmla="*/ 8 w 26"/>
                  <a:gd name="T3" fmla="*/ 22 h 26"/>
                  <a:gd name="T4" fmla="*/ 10 w 26"/>
                  <a:gd name="T5" fmla="*/ 20 h 26"/>
                  <a:gd name="T6" fmla="*/ 12 w 26"/>
                  <a:gd name="T7" fmla="*/ 18 h 26"/>
                  <a:gd name="T8" fmla="*/ 14 w 26"/>
                  <a:gd name="T9" fmla="*/ 23 h 26"/>
                  <a:gd name="T10" fmla="*/ 18 w 26"/>
                  <a:gd name="T11" fmla="*/ 18 h 26"/>
                  <a:gd name="T12" fmla="*/ 14 w 26"/>
                  <a:gd name="T13" fmla="*/ 23 h 26"/>
                  <a:gd name="T14" fmla="*/ 20 w 26"/>
                  <a:gd name="T15" fmla="*/ 18 h 26"/>
                  <a:gd name="T16" fmla="*/ 19 w 26"/>
                  <a:gd name="T17" fmla="*/ 22 h 26"/>
                  <a:gd name="T18" fmla="*/ 3 w 26"/>
                  <a:gd name="T19" fmla="*/ 13 h 26"/>
                  <a:gd name="T20" fmla="*/ 6 w 26"/>
                  <a:gd name="T21" fmla="*/ 10 h 26"/>
                  <a:gd name="T22" fmla="*/ 6 w 26"/>
                  <a:gd name="T23" fmla="*/ 15 h 26"/>
                  <a:gd name="T24" fmla="*/ 8 w 26"/>
                  <a:gd name="T25" fmla="*/ 15 h 26"/>
                  <a:gd name="T26" fmla="*/ 8 w 26"/>
                  <a:gd name="T27" fmla="*/ 10 h 26"/>
                  <a:gd name="T28" fmla="*/ 12 w 26"/>
                  <a:gd name="T29" fmla="*/ 15 h 26"/>
                  <a:gd name="T30" fmla="*/ 14 w 26"/>
                  <a:gd name="T31" fmla="*/ 15 h 26"/>
                  <a:gd name="T32" fmla="*/ 18 w 26"/>
                  <a:gd name="T33" fmla="*/ 10 h 26"/>
                  <a:gd name="T34" fmla="*/ 18 w 26"/>
                  <a:gd name="T35" fmla="*/ 15 h 26"/>
                  <a:gd name="T36" fmla="*/ 21 w 26"/>
                  <a:gd name="T37" fmla="*/ 15 h 26"/>
                  <a:gd name="T38" fmla="*/ 21 w 26"/>
                  <a:gd name="T39" fmla="*/ 10 h 26"/>
                  <a:gd name="T40" fmla="*/ 23 w 26"/>
                  <a:gd name="T41" fmla="*/ 13 h 26"/>
                  <a:gd name="T42" fmla="*/ 21 w 26"/>
                  <a:gd name="T43" fmla="*/ 15 h 26"/>
                  <a:gd name="T44" fmla="*/ 8 w 26"/>
                  <a:gd name="T45" fmla="*/ 4 h 26"/>
                  <a:gd name="T46" fmla="*/ 4 w 26"/>
                  <a:gd name="T47" fmla="*/ 8 h 26"/>
                  <a:gd name="T48" fmla="*/ 19 w 26"/>
                  <a:gd name="T49" fmla="*/ 4 h 26"/>
                  <a:gd name="T50" fmla="*/ 20 w 26"/>
                  <a:gd name="T51" fmla="*/ 8 h 26"/>
                  <a:gd name="T52" fmla="*/ 10 w 26"/>
                  <a:gd name="T53" fmla="*/ 5 h 26"/>
                  <a:gd name="T54" fmla="*/ 12 w 26"/>
                  <a:gd name="T55" fmla="*/ 8 h 26"/>
                  <a:gd name="T56" fmla="*/ 14 w 26"/>
                  <a:gd name="T57" fmla="*/ 8 h 26"/>
                  <a:gd name="T58" fmla="*/ 17 w 26"/>
                  <a:gd name="T59" fmla="*/ 5 h 26"/>
                  <a:gd name="T60" fmla="*/ 14 w 26"/>
                  <a:gd name="T61" fmla="*/ 8 h 26"/>
                  <a:gd name="T62" fmla="*/ 0 w 26"/>
                  <a:gd name="T63" fmla="*/ 13 h 26"/>
                  <a:gd name="T64" fmla="*/ 26 w 26"/>
                  <a:gd name="T6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412989" y="1061760"/>
            <a:ext cx="2691516" cy="3293565"/>
            <a:chOff x="5220072" y="1059582"/>
            <a:chExt cx="2880320" cy="3524601"/>
          </a:xfrm>
        </p:grpSpPr>
        <p:pic>
          <p:nvPicPr>
            <p:cNvPr id="27" name="Picture 3" descr="C:\Users\Administrator.MICROSO-BQCPAHA\Desktop\SM-0066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9" t="45000" r="3978" b="8500"/>
            <a:stretch>
              <a:fillRect/>
            </a:stretch>
          </p:blipFill>
          <p:spPr bwMode="auto">
            <a:xfrm>
              <a:off x="5220072" y="1059582"/>
              <a:ext cx="2880320" cy="352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7" r="9088"/>
            <a:stretch>
              <a:fillRect/>
            </a:stretch>
          </p:blipFill>
          <p:spPr bwMode="auto">
            <a:xfrm>
              <a:off x="5730478" y="1437021"/>
              <a:ext cx="2015758" cy="276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1002849" y="1503283"/>
            <a:ext cx="4120549" cy="848630"/>
            <a:chOff x="973666" y="1464372"/>
            <a:chExt cx="4120549" cy="848630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973666" y="1464372"/>
              <a:ext cx="4120549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985959" y="1787537"/>
              <a:ext cx="4108256" cy="52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4" name="文本框 3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8" name="平行四边形 3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平行四边形 3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958519" y="1157392"/>
            <a:ext cx="7269163" cy="1036555"/>
            <a:chOff x="899591" y="1214884"/>
            <a:chExt cx="7268968" cy="1036698"/>
          </a:xfrm>
        </p:grpSpPr>
        <p:sp>
          <p:nvSpPr>
            <p:cNvPr id="5" name="矩形 4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9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矩形 71"/>
            <p:cNvSpPr>
              <a:spLocks noChangeArrowheads="1"/>
            </p:cNvSpPr>
            <p:nvPr/>
          </p:nvSpPr>
          <p:spPr bwMode="auto">
            <a:xfrm>
              <a:off x="2558249" y="1300210"/>
              <a:ext cx="4534621" cy="861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58520" y="2340430"/>
            <a:ext cx="7269162" cy="1024912"/>
            <a:chOff x="900113" y="2198836"/>
            <a:chExt cx="7269162" cy="1024912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DD6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19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" name="矩形 71"/>
            <p:cNvSpPr>
              <a:spLocks noChangeArrowheads="1"/>
            </p:cNvSpPr>
            <p:nvPr/>
          </p:nvSpPr>
          <p:spPr bwMode="auto">
            <a:xfrm>
              <a:off x="1940351" y="248945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58519" y="3520224"/>
            <a:ext cx="7269163" cy="1018705"/>
            <a:chOff x="900112" y="3458195"/>
            <a:chExt cx="7269163" cy="1018705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DD6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2"/>
              <p:cNvSpPr txBox="1"/>
              <p:nvPr/>
            </p:nvSpPr>
            <p:spPr bwMode="auto">
              <a:xfrm>
                <a:off x="7243915" y="3949631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矩形 75"/>
              <p:cNvSpPr>
                <a:spLocks noChangeArrowheads="1"/>
              </p:cNvSpPr>
              <p:nvPr/>
            </p:nvSpPr>
            <p:spPr bwMode="auto">
              <a:xfrm>
                <a:off x="2528433" y="3813889"/>
                <a:ext cx="4632998" cy="86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0" name="文本框 29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4" name="平行四边形 33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平行四边形 34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69415" y="1130389"/>
            <a:ext cx="7553681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866680" y="166652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6451" y="2542650"/>
            <a:ext cx="7412185" cy="1889753"/>
            <a:chOff x="228108" y="2234588"/>
            <a:chExt cx="8420726" cy="2239963"/>
          </a:xfrm>
        </p:grpSpPr>
        <p:grpSp>
          <p:nvGrpSpPr>
            <p:cNvPr id="7" name="组合 6"/>
            <p:cNvGrpSpPr/>
            <p:nvPr/>
          </p:nvGrpSpPr>
          <p:grpSpPr bwMode="auto">
            <a:xfrm>
              <a:off x="3383115" y="2340158"/>
              <a:ext cx="4910138" cy="1834033"/>
              <a:chOff x="3826818" y="1169595"/>
              <a:chExt cx="4910138" cy="1833787"/>
            </a:xfrm>
          </p:grpSpPr>
          <p:sp>
            <p:nvSpPr>
              <p:cNvPr id="30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33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DD6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25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8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DD691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59325" y="2736825"/>
                  <a:ext cx="2503205" cy="65686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3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3" name="空心弧 22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DD6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空心弧 23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DD691D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1" name="椭圆 20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DD691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12" name="椭圆 11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5" name="直接连接符 34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7" name="文本框 36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1" name="平行四边形 40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平行四边形 41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7721052" y="1108356"/>
            <a:ext cx="1028700" cy="568325"/>
            <a:chOff x="467544" y="801103"/>
            <a:chExt cx="936104" cy="516958"/>
          </a:xfrm>
        </p:grpSpPr>
        <p:sp>
          <p:nvSpPr>
            <p:cNvPr id="5" name="圆角矩形 4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DD691D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7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4046103" y="2913994"/>
            <a:ext cx="1028700" cy="566738"/>
            <a:chOff x="7612818" y="801103"/>
            <a:chExt cx="936104" cy="516958"/>
          </a:xfrm>
        </p:grpSpPr>
        <p:sp>
          <p:nvSpPr>
            <p:cNvPr id="9" name="圆角矩形 8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DD691D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1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363103" y="1108356"/>
            <a:ext cx="1028700" cy="568325"/>
            <a:chOff x="1442717" y="1215533"/>
            <a:chExt cx="1028963" cy="568239"/>
          </a:xfrm>
        </p:grpSpPr>
        <p:grpSp>
          <p:nvGrpSpPr>
            <p:cNvPr id="13" name="组合 12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圆角矩形 17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1585478" y="1108356"/>
            <a:ext cx="1028700" cy="568325"/>
            <a:chOff x="2750118" y="1215533"/>
            <a:chExt cx="1028963" cy="568239"/>
          </a:xfrm>
        </p:grpSpPr>
        <p:grpSp>
          <p:nvGrpSpPr>
            <p:cNvPr id="20" name="组合 19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圆角矩形 28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2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 bwMode="auto">
          <a:xfrm>
            <a:off x="2824522" y="2912407"/>
            <a:ext cx="1028700" cy="568325"/>
            <a:chOff x="4057520" y="1215533"/>
            <a:chExt cx="1028963" cy="568239"/>
          </a:xfrm>
        </p:grpSpPr>
        <p:grpSp>
          <p:nvGrpSpPr>
            <p:cNvPr id="31" name="组合 30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圆角矩形 33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2" name="图片 31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34"/>
          <p:cNvGrpSpPr/>
          <p:nvPr/>
        </p:nvGrpSpPr>
        <p:grpSpPr bwMode="auto">
          <a:xfrm>
            <a:off x="6501966" y="1108356"/>
            <a:ext cx="1028700" cy="568325"/>
            <a:chOff x="5364921" y="1215533"/>
            <a:chExt cx="1028963" cy="568239"/>
          </a:xfrm>
        </p:grpSpPr>
        <p:grpSp>
          <p:nvGrpSpPr>
            <p:cNvPr id="36" name="组合 35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圆角矩形 38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39"/>
          <p:cNvGrpSpPr/>
          <p:nvPr/>
        </p:nvGrpSpPr>
        <p:grpSpPr bwMode="auto">
          <a:xfrm>
            <a:off x="363103" y="1980687"/>
            <a:ext cx="1028700" cy="568325"/>
            <a:chOff x="135315" y="2115148"/>
            <a:chExt cx="1028963" cy="568239"/>
          </a:xfrm>
        </p:grpSpPr>
        <p:grpSp>
          <p:nvGrpSpPr>
            <p:cNvPr id="41" name="组合 40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圆角矩形 43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组合 44"/>
          <p:cNvGrpSpPr/>
          <p:nvPr/>
        </p:nvGrpSpPr>
        <p:grpSpPr bwMode="auto">
          <a:xfrm>
            <a:off x="1585478" y="1980687"/>
            <a:ext cx="1028700" cy="568325"/>
            <a:chOff x="1442717" y="2115148"/>
            <a:chExt cx="1028963" cy="568239"/>
          </a:xfrm>
        </p:grpSpPr>
        <p:grpSp>
          <p:nvGrpSpPr>
            <p:cNvPr id="46" name="组合 45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圆角矩形 48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组合 49"/>
          <p:cNvGrpSpPr/>
          <p:nvPr/>
        </p:nvGrpSpPr>
        <p:grpSpPr bwMode="auto">
          <a:xfrm>
            <a:off x="5273241" y="2913994"/>
            <a:ext cx="1028700" cy="566738"/>
            <a:chOff x="5364921" y="2148001"/>
            <a:chExt cx="1028963" cy="568239"/>
          </a:xfrm>
        </p:grpSpPr>
        <p:grpSp>
          <p:nvGrpSpPr>
            <p:cNvPr id="51" name="组合 50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圆角矩形 58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3" name="组合 52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5" name="图片 54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图片 55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图片 56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4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0" name="组合 59"/>
          <p:cNvGrpSpPr/>
          <p:nvPr/>
        </p:nvGrpSpPr>
        <p:grpSpPr bwMode="auto">
          <a:xfrm>
            <a:off x="6501966" y="1980687"/>
            <a:ext cx="1028700" cy="568325"/>
            <a:chOff x="6672323" y="2115148"/>
            <a:chExt cx="1028963" cy="568239"/>
          </a:xfrm>
        </p:grpSpPr>
        <p:grpSp>
          <p:nvGrpSpPr>
            <p:cNvPr id="61" name="组合 60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圆角矩形 63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2" name="图片 61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" name="组合 64"/>
          <p:cNvGrpSpPr/>
          <p:nvPr/>
        </p:nvGrpSpPr>
        <p:grpSpPr bwMode="auto">
          <a:xfrm>
            <a:off x="7721052" y="1980687"/>
            <a:ext cx="1028700" cy="568325"/>
            <a:chOff x="7979723" y="2115148"/>
            <a:chExt cx="1028963" cy="568239"/>
          </a:xfrm>
        </p:grpSpPr>
        <p:grpSp>
          <p:nvGrpSpPr>
            <p:cNvPr id="66" name="组合 65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圆角矩形 79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6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 bwMode="auto">
          <a:xfrm>
            <a:off x="363103" y="2898261"/>
            <a:ext cx="1028700" cy="566738"/>
            <a:chOff x="135315" y="3014763"/>
            <a:chExt cx="1028963" cy="568239"/>
          </a:xfrm>
        </p:grpSpPr>
        <p:grpSp>
          <p:nvGrpSpPr>
            <p:cNvPr id="82" name="组合 81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圆角矩形 84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3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" name="组合 85"/>
          <p:cNvGrpSpPr/>
          <p:nvPr/>
        </p:nvGrpSpPr>
        <p:grpSpPr bwMode="auto">
          <a:xfrm>
            <a:off x="1585478" y="2898261"/>
            <a:ext cx="1028700" cy="566738"/>
            <a:chOff x="1442717" y="3014763"/>
            <a:chExt cx="1028963" cy="568239"/>
          </a:xfrm>
        </p:grpSpPr>
        <p:grpSp>
          <p:nvGrpSpPr>
            <p:cNvPr id="87" name="组合 86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圆角矩形 89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90"/>
          <p:cNvGrpSpPr/>
          <p:nvPr/>
        </p:nvGrpSpPr>
        <p:grpSpPr bwMode="auto">
          <a:xfrm>
            <a:off x="4046103" y="3802886"/>
            <a:ext cx="1028700" cy="568325"/>
            <a:chOff x="4057520" y="3031189"/>
            <a:chExt cx="1028963" cy="568239"/>
          </a:xfrm>
        </p:grpSpPr>
        <p:grpSp>
          <p:nvGrpSpPr>
            <p:cNvPr id="92" name="组合 91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94" name="圆角矩形 93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圆角矩形 94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3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" name="组合 95"/>
          <p:cNvGrpSpPr/>
          <p:nvPr/>
        </p:nvGrpSpPr>
        <p:grpSpPr bwMode="auto">
          <a:xfrm>
            <a:off x="1585478" y="3802886"/>
            <a:ext cx="1028700" cy="568325"/>
            <a:chOff x="2750118" y="3914377"/>
            <a:chExt cx="1028963" cy="568239"/>
          </a:xfrm>
        </p:grpSpPr>
        <p:grpSp>
          <p:nvGrpSpPr>
            <p:cNvPr id="97" name="组合 96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99" name="圆角矩形 98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圆角矩形 99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8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组合 100"/>
          <p:cNvGrpSpPr/>
          <p:nvPr/>
        </p:nvGrpSpPr>
        <p:grpSpPr bwMode="auto">
          <a:xfrm>
            <a:off x="363103" y="3802886"/>
            <a:ext cx="1028700" cy="568325"/>
            <a:chOff x="1442717" y="3914377"/>
            <a:chExt cx="1028963" cy="568239"/>
          </a:xfrm>
        </p:grpSpPr>
        <p:grpSp>
          <p:nvGrpSpPr>
            <p:cNvPr id="102" name="组合 101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04" name="圆角矩形 103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圆角矩形 104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组合 105"/>
          <p:cNvGrpSpPr/>
          <p:nvPr/>
        </p:nvGrpSpPr>
        <p:grpSpPr bwMode="auto">
          <a:xfrm>
            <a:off x="7721052" y="2898261"/>
            <a:ext cx="1028700" cy="566738"/>
            <a:chOff x="6672323" y="3014763"/>
            <a:chExt cx="1028963" cy="568239"/>
          </a:xfrm>
        </p:grpSpPr>
        <p:grpSp>
          <p:nvGrpSpPr>
            <p:cNvPr id="107" name="组合 106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9" name="圆角矩形 108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圆角矩形 109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组合 110"/>
          <p:cNvGrpSpPr/>
          <p:nvPr/>
        </p:nvGrpSpPr>
        <p:grpSpPr bwMode="auto">
          <a:xfrm>
            <a:off x="6501966" y="2896674"/>
            <a:ext cx="1028700" cy="568325"/>
            <a:chOff x="5364921" y="3031189"/>
            <a:chExt cx="1028963" cy="568239"/>
          </a:xfrm>
        </p:grpSpPr>
        <p:grpSp>
          <p:nvGrpSpPr>
            <p:cNvPr id="112" name="组合 111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4" name="圆角矩形 113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圆角矩形 114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6" name="组合 115"/>
          <p:cNvGrpSpPr/>
          <p:nvPr/>
        </p:nvGrpSpPr>
        <p:grpSpPr bwMode="auto">
          <a:xfrm>
            <a:off x="2824522" y="3802886"/>
            <a:ext cx="1028700" cy="568325"/>
            <a:chOff x="4057520" y="3914377"/>
            <a:chExt cx="1028963" cy="568239"/>
          </a:xfrm>
        </p:grpSpPr>
        <p:grpSp>
          <p:nvGrpSpPr>
            <p:cNvPr id="117" name="组合 116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19" name="圆角矩形 118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圆角矩形 119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8" name="Picture 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组合 120"/>
          <p:cNvGrpSpPr/>
          <p:nvPr/>
        </p:nvGrpSpPr>
        <p:grpSpPr bwMode="auto">
          <a:xfrm>
            <a:off x="7721052" y="3804473"/>
            <a:ext cx="1028700" cy="566738"/>
            <a:chOff x="7979723" y="3014763"/>
            <a:chExt cx="1028963" cy="568239"/>
          </a:xfrm>
        </p:grpSpPr>
        <p:grpSp>
          <p:nvGrpSpPr>
            <p:cNvPr id="122" name="组合 121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4" name="圆角矩形 123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圆角矩形 124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组合 125"/>
          <p:cNvGrpSpPr/>
          <p:nvPr/>
        </p:nvGrpSpPr>
        <p:grpSpPr bwMode="auto">
          <a:xfrm>
            <a:off x="6501966" y="3802886"/>
            <a:ext cx="1028700" cy="568325"/>
            <a:chOff x="6672323" y="3914377"/>
            <a:chExt cx="1028963" cy="568239"/>
          </a:xfrm>
        </p:grpSpPr>
        <p:grpSp>
          <p:nvGrpSpPr>
            <p:cNvPr id="127" name="组合 126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29" name="圆角矩形 128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圆角矩形 129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8" name="图片 127" descr="交银租赁logo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1" name="组合 130"/>
          <p:cNvGrpSpPr/>
          <p:nvPr/>
        </p:nvGrpSpPr>
        <p:grpSpPr bwMode="auto">
          <a:xfrm>
            <a:off x="5273241" y="3802886"/>
            <a:ext cx="1028700" cy="568325"/>
            <a:chOff x="5341172" y="3914377"/>
            <a:chExt cx="1028963" cy="568239"/>
          </a:xfrm>
        </p:grpSpPr>
        <p:grpSp>
          <p:nvGrpSpPr>
            <p:cNvPr id="132" name="组合 131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34" name="圆角矩形 133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圆角矩形 134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3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6" name="组合 135"/>
          <p:cNvGrpSpPr/>
          <p:nvPr/>
        </p:nvGrpSpPr>
        <p:grpSpPr>
          <a:xfrm>
            <a:off x="2847799" y="1103969"/>
            <a:ext cx="3454142" cy="1446488"/>
            <a:chOff x="2870200" y="1338721"/>
            <a:chExt cx="3454142" cy="1446488"/>
          </a:xfrm>
        </p:grpSpPr>
        <p:sp>
          <p:nvSpPr>
            <p:cNvPr id="137" name="矩形 136"/>
            <p:cNvSpPr/>
            <p:nvPr/>
          </p:nvSpPr>
          <p:spPr>
            <a:xfrm>
              <a:off x="2870200" y="1338721"/>
              <a:ext cx="3454142" cy="1446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3466189" y="1531598"/>
              <a:ext cx="2360711" cy="1033715"/>
              <a:chOff x="-354761" y="-129680"/>
              <a:chExt cx="2360711" cy="1033715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-354761" y="565481"/>
                <a:ext cx="23607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altLang="zh-CN" sz="1600" spc="3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Cooperation Partners</a:t>
                </a:r>
                <a:endParaRPr lang="zh-CN" altLang="en-US" sz="1600" spc="3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0" name="TextBox 297"/>
              <p:cNvSpPr txBox="1"/>
              <p:nvPr/>
            </p:nvSpPr>
            <p:spPr>
              <a:xfrm flipH="1">
                <a:off x="-297315" y="-129680"/>
                <a:ext cx="2303265" cy="70788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sz="4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合作伙伴</a:t>
                </a:r>
                <a:endParaRPr lang="zh-CN" altLang="en-US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43" name="文本框 14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45" name="文本框 14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6" name="组合 14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47" name="平行四边形 14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平行四边形 14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7760" y="2794045"/>
            <a:ext cx="4028491" cy="84426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Rectangle 50"/>
          <p:cNvSpPr/>
          <p:nvPr/>
        </p:nvSpPr>
        <p:spPr>
          <a:xfrm>
            <a:off x="6334840" y="2345732"/>
            <a:ext cx="865188" cy="87440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09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81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0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63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44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3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126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1545">
              <a:lnSpc>
                <a:spcPct val="150000"/>
              </a:lnSpc>
              <a:defRPr/>
            </a:pPr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添加</a:t>
            </a: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标题</a:t>
            </a:r>
            <a:endParaRPr lang="en-US" altLang="zh-CN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4954905" y="998805"/>
            <a:ext cx="3673825" cy="3682463"/>
            <a:chOff x="4365273" y="833946"/>
            <a:chExt cx="4023151" cy="4032628"/>
          </a:xfrm>
        </p:grpSpPr>
        <p:sp>
          <p:nvSpPr>
            <p:cNvPr id="7" name="右箭头 6"/>
            <p:cNvSpPr/>
            <p:nvPr/>
          </p:nvSpPr>
          <p:spPr>
            <a:xfrm flipH="1">
              <a:off x="4365273" y="2054140"/>
              <a:ext cx="1464540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 rot="5400000" flipH="1">
              <a:off x="5638269" y="763797"/>
              <a:ext cx="1464547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6923883" y="2054140"/>
              <a:ext cx="1464541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 rot="16200000" flipH="1" flipV="1">
              <a:off x="5638269" y="3331878"/>
              <a:ext cx="1464546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矩形 82"/>
            <p:cNvSpPr>
              <a:spLocks noChangeArrowheads="1"/>
            </p:cNvSpPr>
            <p:nvPr/>
          </p:nvSpPr>
          <p:spPr bwMode="auto">
            <a:xfrm>
              <a:off x="4939499" y="249596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83"/>
            <p:cNvSpPr>
              <a:spLocks noChangeArrowheads="1"/>
            </p:cNvSpPr>
            <p:nvPr/>
          </p:nvSpPr>
          <p:spPr bwMode="auto">
            <a:xfrm>
              <a:off x="7022965" y="249596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4"/>
            <p:cNvSpPr>
              <a:spLocks noChangeArrowheads="1"/>
            </p:cNvSpPr>
            <p:nvPr/>
          </p:nvSpPr>
          <p:spPr bwMode="auto">
            <a:xfrm>
              <a:off x="5914078" y="351295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85"/>
            <p:cNvSpPr>
              <a:spLocks noChangeArrowheads="1"/>
            </p:cNvSpPr>
            <p:nvPr/>
          </p:nvSpPr>
          <p:spPr bwMode="auto">
            <a:xfrm>
              <a:off x="5914078" y="1419622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190825" y="967948"/>
              <a:ext cx="359435" cy="36101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7887106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190825" y="4381020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502425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6510" y="1229682"/>
            <a:ext cx="4147069" cy="1454130"/>
            <a:chOff x="941091" y="1306144"/>
            <a:chExt cx="4147069" cy="1454130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14706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85006" y="130614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0153" y="3030926"/>
            <a:ext cx="4009819" cy="1399781"/>
            <a:chOff x="963107" y="3130154"/>
            <a:chExt cx="4009819" cy="1399781"/>
          </a:xfrm>
        </p:grpSpPr>
        <p:sp>
          <p:nvSpPr>
            <p:cNvPr id="31" name="矩形 18"/>
            <p:cNvSpPr>
              <a:spLocks noChangeArrowheads="1"/>
            </p:cNvSpPr>
            <p:nvPr/>
          </p:nvSpPr>
          <p:spPr bwMode="auto">
            <a:xfrm>
              <a:off x="963107" y="3514272"/>
              <a:ext cx="400981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3" name="文本框 3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7" name="平行四边形 3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平行四边形 3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23218" b="24008"/>
          <a:stretch>
            <a:fillRect/>
          </a:stretch>
        </p:blipFill>
        <p:spPr>
          <a:xfrm>
            <a:off x="689675" y="1146875"/>
            <a:ext cx="7752400" cy="32193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9675" y="1146875"/>
            <a:ext cx="7752400" cy="321933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822905" y="1244724"/>
            <a:ext cx="1511877" cy="2989748"/>
            <a:chOff x="4894012" y="951574"/>
            <a:chExt cx="1694212" cy="3348367"/>
          </a:xfrm>
        </p:grpSpPr>
        <p:pic>
          <p:nvPicPr>
            <p:cNvPr id="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 bwMode="auto">
          <a:xfrm>
            <a:off x="4625618" y="1232115"/>
            <a:ext cx="1529763" cy="3025116"/>
            <a:chOff x="6588224" y="951574"/>
            <a:chExt cx="1694212" cy="3348367"/>
          </a:xfrm>
        </p:grpSpPr>
        <p:pic>
          <p:nvPicPr>
            <p:cNvPr id="1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974944" y="1874595"/>
            <a:ext cx="1631062" cy="1183831"/>
            <a:chOff x="930613" y="1922827"/>
            <a:chExt cx="1631062" cy="1183831"/>
          </a:xfrm>
        </p:grpSpPr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56782" y="1890093"/>
            <a:ext cx="1872819" cy="1376333"/>
            <a:chOff x="6466028" y="1871850"/>
            <a:chExt cx="1872819" cy="1376333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87281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52" y="2869968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875361" y="1134145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664524" y="1134145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096726" y="1134145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875360" y="2869968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 bwMode="auto">
          <a:xfrm>
            <a:off x="6411017" y="1134146"/>
            <a:ext cx="1677912" cy="1694676"/>
            <a:chOff x="6424610" y="763403"/>
            <a:chExt cx="1747790" cy="1765497"/>
          </a:xfrm>
        </p:grpSpPr>
        <p:sp>
          <p:nvSpPr>
            <p:cNvPr id="10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6653403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6580856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096863" y="2869968"/>
            <a:ext cx="2519923" cy="1705345"/>
            <a:chOff x="888285" y="2571751"/>
            <a:chExt cx="2625033" cy="1776215"/>
          </a:xfrm>
        </p:grpSpPr>
        <p:sp>
          <p:nvSpPr>
            <p:cNvPr id="16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909723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关注</a:t>
              </a:r>
              <a:endParaRPr lang="zh-CN" altLang="en-US" sz="1800" dirty="0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909723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矩形 14"/>
            <p:cNvSpPr>
              <a:spLocks noChangeArrowheads="1"/>
            </p:cNvSpPr>
            <p:nvPr/>
          </p:nvSpPr>
          <p:spPr bwMode="auto">
            <a:xfrm>
              <a:off x="909723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5"/>
            <p:cNvSpPr txBox="1">
              <a:spLocks noChangeArrowheads="1"/>
            </p:cNvSpPr>
            <p:nvPr/>
          </p:nvSpPr>
          <p:spPr bwMode="auto">
            <a:xfrm>
              <a:off x="909723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sp>
        <p:nvSpPr>
          <p:cNvPr id="29" name="矩形 5"/>
          <p:cNvSpPr/>
          <p:nvPr/>
        </p:nvSpPr>
        <p:spPr>
          <a:xfrm>
            <a:off x="4669715" y="-6358"/>
            <a:ext cx="4457163" cy="5164189"/>
          </a:xfrm>
          <a:custGeom>
            <a:avLst/>
            <a:gdLst>
              <a:gd name="connsiteX0" fmla="*/ 0 w 3551583"/>
              <a:gd name="connsiteY0" fmla="*/ 0 h 5174699"/>
              <a:gd name="connsiteX1" fmla="*/ 3551583 w 3551583"/>
              <a:gd name="connsiteY1" fmla="*/ 0 h 5174699"/>
              <a:gd name="connsiteX2" fmla="*/ 3551583 w 3551583"/>
              <a:gd name="connsiteY2" fmla="*/ 5174699 h 5174699"/>
              <a:gd name="connsiteX3" fmla="*/ 0 w 3551583"/>
              <a:gd name="connsiteY3" fmla="*/ 5174699 h 5174699"/>
              <a:gd name="connsiteX4" fmla="*/ 0 w 3551583"/>
              <a:gd name="connsiteY4" fmla="*/ 0 h 5174699"/>
              <a:gd name="connsiteX0-1" fmla="*/ 1042870 w 3551583"/>
              <a:gd name="connsiteY0-2" fmla="*/ 0 h 5174699"/>
              <a:gd name="connsiteX1-3" fmla="*/ 3551583 w 3551583"/>
              <a:gd name="connsiteY1-4" fmla="*/ 0 h 5174699"/>
              <a:gd name="connsiteX2-5" fmla="*/ 3551583 w 3551583"/>
              <a:gd name="connsiteY2-6" fmla="*/ 5174699 h 5174699"/>
              <a:gd name="connsiteX3-7" fmla="*/ 0 w 3551583"/>
              <a:gd name="connsiteY3-8" fmla="*/ 5174699 h 5174699"/>
              <a:gd name="connsiteX4-9" fmla="*/ 1042870 w 3551583"/>
              <a:gd name="connsiteY4-10" fmla="*/ 0 h 5174699"/>
              <a:gd name="connsiteX0-11" fmla="*/ 1511405 w 4020118"/>
              <a:gd name="connsiteY0-12" fmla="*/ 0 h 5174699"/>
              <a:gd name="connsiteX1-13" fmla="*/ 4020118 w 4020118"/>
              <a:gd name="connsiteY1-14" fmla="*/ 0 h 5174699"/>
              <a:gd name="connsiteX2-15" fmla="*/ 4020118 w 4020118"/>
              <a:gd name="connsiteY2-16" fmla="*/ 5174699 h 5174699"/>
              <a:gd name="connsiteX3-17" fmla="*/ 0 w 4020118"/>
              <a:gd name="connsiteY3-18" fmla="*/ 5174699 h 5174699"/>
              <a:gd name="connsiteX4-19" fmla="*/ 1511405 w 4020118"/>
              <a:gd name="connsiteY4-20" fmla="*/ 0 h 5174699"/>
              <a:gd name="connsiteX0-21" fmla="*/ 1299808 w 4020118"/>
              <a:gd name="connsiteY0-22" fmla="*/ 0 h 5174699"/>
              <a:gd name="connsiteX1-23" fmla="*/ 4020118 w 4020118"/>
              <a:gd name="connsiteY1-24" fmla="*/ 0 h 5174699"/>
              <a:gd name="connsiteX2-25" fmla="*/ 4020118 w 4020118"/>
              <a:gd name="connsiteY2-26" fmla="*/ 5174699 h 5174699"/>
              <a:gd name="connsiteX3-27" fmla="*/ 0 w 4020118"/>
              <a:gd name="connsiteY3-28" fmla="*/ 5174699 h 5174699"/>
              <a:gd name="connsiteX4-29" fmla="*/ 1299808 w 4020118"/>
              <a:gd name="connsiteY4-30" fmla="*/ 0 h 5174699"/>
              <a:gd name="connsiteX0-31" fmla="*/ 1299808 w 5054822"/>
              <a:gd name="connsiteY0-32" fmla="*/ 10510 h 5185209"/>
              <a:gd name="connsiteX1-33" fmla="*/ 5054822 w 5054822"/>
              <a:gd name="connsiteY1-34" fmla="*/ 0 h 5185209"/>
              <a:gd name="connsiteX2-35" fmla="*/ 4020118 w 5054822"/>
              <a:gd name="connsiteY2-36" fmla="*/ 5185209 h 5185209"/>
              <a:gd name="connsiteX3-37" fmla="*/ 0 w 5054822"/>
              <a:gd name="connsiteY3-38" fmla="*/ 5185209 h 5185209"/>
              <a:gd name="connsiteX4-39" fmla="*/ 1299808 w 5054822"/>
              <a:gd name="connsiteY4-40" fmla="*/ 10510 h 5185209"/>
              <a:gd name="connsiteX0-41" fmla="*/ 1671951 w 5426965"/>
              <a:gd name="connsiteY0-42" fmla="*/ 10510 h 5185209"/>
              <a:gd name="connsiteX1-43" fmla="*/ 5426965 w 5426965"/>
              <a:gd name="connsiteY1-44" fmla="*/ 0 h 5185209"/>
              <a:gd name="connsiteX2-45" fmla="*/ 4392261 w 5426965"/>
              <a:gd name="connsiteY2-46" fmla="*/ 5185209 h 5185209"/>
              <a:gd name="connsiteX3-47" fmla="*/ 0 w 5426965"/>
              <a:gd name="connsiteY3-48" fmla="*/ 5174698 h 5185209"/>
              <a:gd name="connsiteX4-49" fmla="*/ 1671951 w 5426965"/>
              <a:gd name="connsiteY4-50" fmla="*/ 10510 h 5185209"/>
              <a:gd name="connsiteX0-51" fmla="*/ 1671951 w 5198878"/>
              <a:gd name="connsiteY0-52" fmla="*/ 0 h 5174699"/>
              <a:gd name="connsiteX1-53" fmla="*/ 5198878 w 5198878"/>
              <a:gd name="connsiteY1-54" fmla="*/ 1 h 5174699"/>
              <a:gd name="connsiteX2-55" fmla="*/ 4392261 w 5198878"/>
              <a:gd name="connsiteY2-56" fmla="*/ 5174699 h 5174699"/>
              <a:gd name="connsiteX3-57" fmla="*/ 0 w 5198878"/>
              <a:gd name="connsiteY3-58" fmla="*/ 5164188 h 5174699"/>
              <a:gd name="connsiteX4-59" fmla="*/ 1671951 w 5198878"/>
              <a:gd name="connsiteY4-60" fmla="*/ 0 h 5174699"/>
              <a:gd name="connsiteX0-61" fmla="*/ 1671951 w 5030813"/>
              <a:gd name="connsiteY0-62" fmla="*/ 0 h 5174699"/>
              <a:gd name="connsiteX1-63" fmla="*/ 5030813 w 5030813"/>
              <a:gd name="connsiteY1-64" fmla="*/ 1 h 5174699"/>
              <a:gd name="connsiteX2-65" fmla="*/ 4392261 w 5030813"/>
              <a:gd name="connsiteY2-66" fmla="*/ 5174699 h 5174699"/>
              <a:gd name="connsiteX3-67" fmla="*/ 0 w 5030813"/>
              <a:gd name="connsiteY3-68" fmla="*/ 5164188 h 5174699"/>
              <a:gd name="connsiteX4-69" fmla="*/ 1671951 w 5030813"/>
              <a:gd name="connsiteY4-70" fmla="*/ 0 h 5174699"/>
              <a:gd name="connsiteX0-71" fmla="*/ 1671951 w 5090836"/>
              <a:gd name="connsiteY0-72" fmla="*/ 0 h 5174699"/>
              <a:gd name="connsiteX1-73" fmla="*/ 5090836 w 5090836"/>
              <a:gd name="connsiteY1-74" fmla="*/ 10511 h 5174699"/>
              <a:gd name="connsiteX2-75" fmla="*/ 4392261 w 5090836"/>
              <a:gd name="connsiteY2-76" fmla="*/ 5174699 h 5174699"/>
              <a:gd name="connsiteX3-77" fmla="*/ 0 w 5090836"/>
              <a:gd name="connsiteY3-78" fmla="*/ 5164188 h 5174699"/>
              <a:gd name="connsiteX4-79" fmla="*/ 1671951 w 5090836"/>
              <a:gd name="connsiteY4-80" fmla="*/ 0 h 5174699"/>
              <a:gd name="connsiteX0-81" fmla="*/ 1671951 w 5090836"/>
              <a:gd name="connsiteY0-82" fmla="*/ 10509 h 5185208"/>
              <a:gd name="connsiteX1-83" fmla="*/ 5090836 w 5090836"/>
              <a:gd name="connsiteY1-84" fmla="*/ 0 h 5185208"/>
              <a:gd name="connsiteX2-85" fmla="*/ 4392261 w 5090836"/>
              <a:gd name="connsiteY2-86" fmla="*/ 5185208 h 5185208"/>
              <a:gd name="connsiteX3-87" fmla="*/ 0 w 5090836"/>
              <a:gd name="connsiteY3-88" fmla="*/ 5174697 h 5185208"/>
              <a:gd name="connsiteX4-89" fmla="*/ 1671951 w 5090836"/>
              <a:gd name="connsiteY4-90" fmla="*/ 10509 h 5185208"/>
              <a:gd name="connsiteX0-91" fmla="*/ 1671951 w 5078831"/>
              <a:gd name="connsiteY0-92" fmla="*/ 0 h 5174699"/>
              <a:gd name="connsiteX1-93" fmla="*/ 5078831 w 5078831"/>
              <a:gd name="connsiteY1-94" fmla="*/ 1 h 5174699"/>
              <a:gd name="connsiteX2-95" fmla="*/ 4392261 w 5078831"/>
              <a:gd name="connsiteY2-96" fmla="*/ 5174699 h 5174699"/>
              <a:gd name="connsiteX3-97" fmla="*/ 0 w 5078831"/>
              <a:gd name="connsiteY3-98" fmla="*/ 5164188 h 5174699"/>
              <a:gd name="connsiteX4-99" fmla="*/ 1671951 w 5078831"/>
              <a:gd name="connsiteY4-100" fmla="*/ 0 h 5174699"/>
              <a:gd name="connsiteX0-101" fmla="*/ 1671951 w 5078831"/>
              <a:gd name="connsiteY0-102" fmla="*/ 0 h 5174699"/>
              <a:gd name="connsiteX1-103" fmla="*/ 5078831 w 5078831"/>
              <a:gd name="connsiteY1-104" fmla="*/ 1 h 5174699"/>
              <a:gd name="connsiteX2-105" fmla="*/ 3215812 w 5078831"/>
              <a:gd name="connsiteY2-106" fmla="*/ 5174699 h 5174699"/>
              <a:gd name="connsiteX3-107" fmla="*/ 0 w 5078831"/>
              <a:gd name="connsiteY3-108" fmla="*/ 5164188 h 5174699"/>
              <a:gd name="connsiteX4-109" fmla="*/ 1671951 w 5078831"/>
              <a:gd name="connsiteY4-110" fmla="*/ 0 h 5174699"/>
              <a:gd name="connsiteX0-111" fmla="*/ 1671951 w 5078831"/>
              <a:gd name="connsiteY0-112" fmla="*/ 0 h 5164189"/>
              <a:gd name="connsiteX1-113" fmla="*/ 5078831 w 5078831"/>
              <a:gd name="connsiteY1-114" fmla="*/ 1 h 5164189"/>
              <a:gd name="connsiteX2-115" fmla="*/ 3515926 w 5078831"/>
              <a:gd name="connsiteY2-116" fmla="*/ 5164189 h 5164189"/>
              <a:gd name="connsiteX3-117" fmla="*/ 0 w 5078831"/>
              <a:gd name="connsiteY3-118" fmla="*/ 5164188 h 5164189"/>
              <a:gd name="connsiteX4-119" fmla="*/ 1671951 w 5078831"/>
              <a:gd name="connsiteY4-120" fmla="*/ 0 h 5164189"/>
              <a:gd name="connsiteX0-121" fmla="*/ 1671951 w 5078831"/>
              <a:gd name="connsiteY0-122" fmla="*/ 0 h 5164189"/>
              <a:gd name="connsiteX1-123" fmla="*/ 5078831 w 5078831"/>
              <a:gd name="connsiteY1-124" fmla="*/ 1 h 5164189"/>
              <a:gd name="connsiteX2-125" fmla="*/ 3611963 w 5078831"/>
              <a:gd name="connsiteY2-126" fmla="*/ 5164189 h 5164189"/>
              <a:gd name="connsiteX3-127" fmla="*/ 0 w 5078831"/>
              <a:gd name="connsiteY3-128" fmla="*/ 5164188 h 5164189"/>
              <a:gd name="connsiteX4-129" fmla="*/ 1671951 w 5078831"/>
              <a:gd name="connsiteY4-130" fmla="*/ 0 h 5164189"/>
              <a:gd name="connsiteX0-131" fmla="*/ 1671951 w 5078831"/>
              <a:gd name="connsiteY0-132" fmla="*/ 0 h 5164189"/>
              <a:gd name="connsiteX1-133" fmla="*/ 5078831 w 5078831"/>
              <a:gd name="connsiteY1-134" fmla="*/ 1 h 5164189"/>
              <a:gd name="connsiteX2-135" fmla="*/ 3720005 w 5078831"/>
              <a:gd name="connsiteY2-136" fmla="*/ 5164189 h 5164189"/>
              <a:gd name="connsiteX3-137" fmla="*/ 0 w 5078831"/>
              <a:gd name="connsiteY3-138" fmla="*/ 5164188 h 5164189"/>
              <a:gd name="connsiteX4-139" fmla="*/ 1671951 w 5078831"/>
              <a:gd name="connsiteY4-140" fmla="*/ 0 h 5164189"/>
              <a:gd name="connsiteX0-141" fmla="*/ 1671951 w 5078831"/>
              <a:gd name="connsiteY0-142" fmla="*/ 0 h 5164189"/>
              <a:gd name="connsiteX1-143" fmla="*/ 5078831 w 5078831"/>
              <a:gd name="connsiteY1-144" fmla="*/ 1 h 5164189"/>
              <a:gd name="connsiteX2-145" fmla="*/ 3720005 w 5078831"/>
              <a:gd name="connsiteY2-146" fmla="*/ 5164189 h 5164189"/>
              <a:gd name="connsiteX3-147" fmla="*/ 0 w 5078831"/>
              <a:gd name="connsiteY3-148" fmla="*/ 5164188 h 5164189"/>
              <a:gd name="connsiteX4-149" fmla="*/ 1671951 w 5078831"/>
              <a:gd name="connsiteY4-150" fmla="*/ 0 h 5164189"/>
              <a:gd name="connsiteX0-151" fmla="*/ 1671951 w 5090835"/>
              <a:gd name="connsiteY0-152" fmla="*/ 0 h 5164189"/>
              <a:gd name="connsiteX1-153" fmla="*/ 5090835 w 5090835"/>
              <a:gd name="connsiteY1-154" fmla="*/ 1 h 5164189"/>
              <a:gd name="connsiteX2-155" fmla="*/ 3720005 w 5090835"/>
              <a:gd name="connsiteY2-156" fmla="*/ 5164189 h 5164189"/>
              <a:gd name="connsiteX3-157" fmla="*/ 0 w 5090835"/>
              <a:gd name="connsiteY3-158" fmla="*/ 5164188 h 5164189"/>
              <a:gd name="connsiteX4-159" fmla="*/ 1671951 w 5090835"/>
              <a:gd name="connsiteY4-160" fmla="*/ 0 h 5164189"/>
              <a:gd name="connsiteX0-161" fmla="*/ 1671951 w 5090835"/>
              <a:gd name="connsiteY0-162" fmla="*/ 0 h 5164189"/>
              <a:gd name="connsiteX1-163" fmla="*/ 5090835 w 5090835"/>
              <a:gd name="connsiteY1-164" fmla="*/ 1 h 5164189"/>
              <a:gd name="connsiteX2-165" fmla="*/ 3503923 w 5090835"/>
              <a:gd name="connsiteY2-166" fmla="*/ 5164189 h 5164189"/>
              <a:gd name="connsiteX3-167" fmla="*/ 0 w 5090835"/>
              <a:gd name="connsiteY3-168" fmla="*/ 5164188 h 5164189"/>
              <a:gd name="connsiteX4-169" fmla="*/ 1671951 w 5090835"/>
              <a:gd name="connsiteY4-170" fmla="*/ 0 h 5164189"/>
              <a:gd name="connsiteX0-171" fmla="*/ 1671951 w 5090835"/>
              <a:gd name="connsiteY0-172" fmla="*/ 0 h 5164189"/>
              <a:gd name="connsiteX1-173" fmla="*/ 5090835 w 5090835"/>
              <a:gd name="connsiteY1-174" fmla="*/ 1 h 5164189"/>
              <a:gd name="connsiteX2-175" fmla="*/ 3443901 w 5090835"/>
              <a:gd name="connsiteY2-176" fmla="*/ 5164189 h 5164189"/>
              <a:gd name="connsiteX3-177" fmla="*/ 0 w 5090835"/>
              <a:gd name="connsiteY3-178" fmla="*/ 5164188 h 5164189"/>
              <a:gd name="connsiteX4-179" fmla="*/ 1671951 w 5090835"/>
              <a:gd name="connsiteY4-180" fmla="*/ 0 h 5164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90835" h="5164189">
                <a:moveTo>
                  <a:pt x="1671951" y="0"/>
                </a:moveTo>
                <a:lnTo>
                  <a:pt x="5090835" y="1"/>
                </a:lnTo>
                <a:lnTo>
                  <a:pt x="3443901" y="5164189"/>
                </a:lnTo>
                <a:lnTo>
                  <a:pt x="0" y="5164188"/>
                </a:lnTo>
                <a:lnTo>
                  <a:pt x="1671951" y="0"/>
                </a:lnTo>
                <a:close/>
              </a:path>
            </a:pathLst>
          </a:cu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7636095" y="-210207"/>
            <a:ext cx="1509959" cy="5368037"/>
          </a:xfrm>
          <a:prstGeom prst="triangle">
            <a:avLst>
              <a:gd name="adj" fmla="val 100000"/>
            </a:avLst>
          </a:pr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86284" y="2502893"/>
            <a:ext cx="25710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3300" b="0" dirty="0" smtClean="0">
                <a:solidFill>
                  <a:prstClr val="white"/>
                </a:solidFill>
              </a:rPr>
              <a:t>THNAKYOU</a:t>
            </a:r>
            <a:endParaRPr lang="zh-CN" altLang="en-US" sz="3300" b="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94813" y="3057319"/>
            <a:ext cx="255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algn="dist" defTabSz="685800"/>
            <a:r>
              <a:rPr lang="zh-CN" altLang="en-US" sz="4000" b="0" dirty="0" smtClean="0">
                <a:solidFill>
                  <a:prstClr val="white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谢谢观看</a:t>
            </a:r>
            <a:endParaRPr lang="zh-CN" altLang="en-US" sz="4000" b="0" dirty="0">
              <a:solidFill>
                <a:prstClr val="white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96" y="1117548"/>
            <a:ext cx="1048667" cy="1237062"/>
          </a:xfrm>
          <a:prstGeom prst="rect">
            <a:avLst/>
          </a:prstGeom>
        </p:spPr>
      </p:pic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511650" y="952826"/>
            <a:ext cx="1527927" cy="1256520"/>
            <a:chOff x="1470" y="496"/>
            <a:chExt cx="1216" cy="1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5"/>
            <p:cNvSpPr/>
            <p:nvPr/>
          </p:nvSpPr>
          <p:spPr bwMode="auto">
            <a:xfrm>
              <a:off x="2200" y="496"/>
              <a:ext cx="42" cy="127"/>
            </a:xfrm>
            <a:custGeom>
              <a:avLst/>
              <a:gdLst>
                <a:gd name="T0" fmla="*/ 2 w 4"/>
                <a:gd name="T1" fmla="*/ 12 h 12"/>
                <a:gd name="T2" fmla="*/ 4 w 4"/>
                <a:gd name="T3" fmla="*/ 10 h 12"/>
                <a:gd name="T4" fmla="*/ 4 w 4"/>
                <a:gd name="T5" fmla="*/ 2 h 12"/>
                <a:gd name="T6" fmla="*/ 2 w 4"/>
                <a:gd name="T7" fmla="*/ 0 h 12"/>
                <a:gd name="T8" fmla="*/ 0 w 4"/>
                <a:gd name="T9" fmla="*/ 2 h 12"/>
                <a:gd name="T10" fmla="*/ 0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2559" y="943"/>
              <a:ext cx="127" cy="42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470" y="676"/>
              <a:ext cx="1005" cy="820"/>
            </a:xfrm>
            <a:custGeom>
              <a:avLst/>
              <a:gdLst>
                <a:gd name="T0" fmla="*/ 70 w 95"/>
                <a:gd name="T1" fmla="*/ 77 h 77"/>
                <a:gd name="T2" fmla="*/ 92 w 95"/>
                <a:gd name="T3" fmla="*/ 54 h 77"/>
                <a:gd name="T4" fmla="*/ 87 w 95"/>
                <a:gd name="T5" fmla="*/ 41 h 77"/>
                <a:gd name="T6" fmla="*/ 95 w 95"/>
                <a:gd name="T7" fmla="*/ 23 h 77"/>
                <a:gd name="T8" fmla="*/ 72 w 95"/>
                <a:gd name="T9" fmla="*/ 0 h 77"/>
                <a:gd name="T10" fmla="*/ 50 w 95"/>
                <a:gd name="T11" fmla="*/ 16 h 77"/>
                <a:gd name="T12" fmla="*/ 29 w 95"/>
                <a:gd name="T13" fmla="*/ 33 h 77"/>
                <a:gd name="T14" fmla="*/ 22 w 95"/>
                <a:gd name="T15" fmla="*/ 32 h 77"/>
                <a:gd name="T16" fmla="*/ 0 w 95"/>
                <a:gd name="T17" fmla="*/ 54 h 77"/>
                <a:gd name="T18" fmla="*/ 22 w 95"/>
                <a:gd name="T19" fmla="*/ 77 h 77"/>
                <a:gd name="T20" fmla="*/ 70 w 95"/>
                <a:gd name="T21" fmla="*/ 77 h 77"/>
                <a:gd name="T22" fmla="*/ 72 w 95"/>
                <a:gd name="T23" fmla="*/ 4 h 77"/>
                <a:gd name="T24" fmla="*/ 91 w 95"/>
                <a:gd name="T25" fmla="*/ 23 h 77"/>
                <a:gd name="T26" fmla="*/ 84 w 95"/>
                <a:gd name="T27" fmla="*/ 38 h 77"/>
                <a:gd name="T28" fmla="*/ 71 w 95"/>
                <a:gd name="T29" fmla="*/ 32 h 77"/>
                <a:gd name="T30" fmla="*/ 54 w 95"/>
                <a:gd name="T31" fmla="*/ 16 h 77"/>
                <a:gd name="T32" fmla="*/ 72 w 95"/>
                <a:gd name="T33" fmla="*/ 4 h 77"/>
                <a:gd name="T34" fmla="*/ 4 w 95"/>
                <a:gd name="T35" fmla="*/ 54 h 77"/>
                <a:gd name="T36" fmla="*/ 22 w 95"/>
                <a:gd name="T37" fmla="*/ 36 h 77"/>
                <a:gd name="T38" fmla="*/ 29 w 95"/>
                <a:gd name="T39" fmla="*/ 37 h 77"/>
                <a:gd name="T40" fmla="*/ 31 w 95"/>
                <a:gd name="T41" fmla="*/ 37 h 77"/>
                <a:gd name="T42" fmla="*/ 32 w 95"/>
                <a:gd name="T43" fmla="*/ 36 h 77"/>
                <a:gd name="T44" fmla="*/ 50 w 95"/>
                <a:gd name="T45" fmla="*/ 20 h 77"/>
                <a:gd name="T46" fmla="*/ 68 w 95"/>
                <a:gd name="T47" fmla="*/ 34 h 77"/>
                <a:gd name="T48" fmla="*/ 70 w 95"/>
                <a:gd name="T49" fmla="*/ 36 h 77"/>
                <a:gd name="T50" fmla="*/ 70 w 95"/>
                <a:gd name="T51" fmla="*/ 36 h 77"/>
                <a:gd name="T52" fmla="*/ 88 w 95"/>
                <a:gd name="T53" fmla="*/ 54 h 77"/>
                <a:gd name="T54" fmla="*/ 70 w 95"/>
                <a:gd name="T55" fmla="*/ 73 h 77"/>
                <a:gd name="T56" fmla="*/ 22 w 95"/>
                <a:gd name="T57" fmla="*/ 73 h 77"/>
                <a:gd name="T58" fmla="*/ 4 w 95"/>
                <a:gd name="T59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" h="77">
                  <a:moveTo>
                    <a:pt x="70" y="77"/>
                  </a:moveTo>
                  <a:cubicBezTo>
                    <a:pt x="82" y="77"/>
                    <a:pt x="92" y="67"/>
                    <a:pt x="92" y="54"/>
                  </a:cubicBezTo>
                  <a:cubicBezTo>
                    <a:pt x="92" y="49"/>
                    <a:pt x="90" y="44"/>
                    <a:pt x="87" y="41"/>
                  </a:cubicBezTo>
                  <a:cubicBezTo>
                    <a:pt x="92" y="36"/>
                    <a:pt x="95" y="30"/>
                    <a:pt x="95" y="23"/>
                  </a:cubicBezTo>
                  <a:cubicBezTo>
                    <a:pt x="95" y="10"/>
                    <a:pt x="85" y="0"/>
                    <a:pt x="72" y="0"/>
                  </a:cubicBezTo>
                  <a:cubicBezTo>
                    <a:pt x="62" y="0"/>
                    <a:pt x="53" y="6"/>
                    <a:pt x="50" y="16"/>
                  </a:cubicBezTo>
                  <a:cubicBezTo>
                    <a:pt x="40" y="16"/>
                    <a:pt x="31" y="23"/>
                    <a:pt x="29" y="33"/>
                  </a:cubicBezTo>
                  <a:cubicBezTo>
                    <a:pt x="26" y="32"/>
                    <a:pt x="24" y="32"/>
                    <a:pt x="22" y="32"/>
                  </a:cubicBezTo>
                  <a:cubicBezTo>
                    <a:pt x="10" y="32"/>
                    <a:pt x="0" y="42"/>
                    <a:pt x="0" y="54"/>
                  </a:cubicBezTo>
                  <a:cubicBezTo>
                    <a:pt x="0" y="67"/>
                    <a:pt x="10" y="77"/>
                    <a:pt x="22" y="77"/>
                  </a:cubicBezTo>
                  <a:lnTo>
                    <a:pt x="70" y="77"/>
                  </a:lnTo>
                  <a:close/>
                  <a:moveTo>
                    <a:pt x="72" y="4"/>
                  </a:moveTo>
                  <a:cubicBezTo>
                    <a:pt x="82" y="4"/>
                    <a:pt x="91" y="13"/>
                    <a:pt x="91" y="23"/>
                  </a:cubicBezTo>
                  <a:cubicBezTo>
                    <a:pt x="91" y="29"/>
                    <a:pt x="89" y="34"/>
                    <a:pt x="84" y="38"/>
                  </a:cubicBezTo>
                  <a:cubicBezTo>
                    <a:pt x="81" y="34"/>
                    <a:pt x="76" y="32"/>
                    <a:pt x="71" y="32"/>
                  </a:cubicBezTo>
                  <a:cubicBezTo>
                    <a:pt x="69" y="24"/>
                    <a:pt x="62" y="18"/>
                    <a:pt x="54" y="16"/>
                  </a:cubicBezTo>
                  <a:cubicBezTo>
                    <a:pt x="57" y="9"/>
                    <a:pt x="64" y="4"/>
                    <a:pt x="72" y="4"/>
                  </a:cubicBezTo>
                  <a:close/>
                  <a:moveTo>
                    <a:pt x="4" y="54"/>
                  </a:moveTo>
                  <a:cubicBezTo>
                    <a:pt x="4" y="44"/>
                    <a:pt x="12" y="36"/>
                    <a:pt x="22" y="36"/>
                  </a:cubicBezTo>
                  <a:cubicBezTo>
                    <a:pt x="25" y="36"/>
                    <a:pt x="27" y="36"/>
                    <a:pt x="29" y="37"/>
                  </a:cubicBezTo>
                  <a:cubicBezTo>
                    <a:pt x="30" y="38"/>
                    <a:pt x="31" y="38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3" y="27"/>
                    <a:pt x="41" y="20"/>
                    <a:pt x="50" y="20"/>
                  </a:cubicBezTo>
                  <a:cubicBezTo>
                    <a:pt x="59" y="20"/>
                    <a:pt x="66" y="26"/>
                    <a:pt x="68" y="34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80" y="36"/>
                    <a:pt x="88" y="44"/>
                    <a:pt x="88" y="54"/>
                  </a:cubicBezTo>
                  <a:cubicBezTo>
                    <a:pt x="88" y="64"/>
                    <a:pt x="80" y="73"/>
                    <a:pt x="70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2" y="73"/>
                    <a:pt x="4" y="64"/>
                    <a:pt x="4" y="54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893" y="623"/>
              <a:ext cx="106" cy="107"/>
            </a:xfrm>
            <a:custGeom>
              <a:avLst/>
              <a:gdLst>
                <a:gd name="T0" fmla="*/ 7 w 10"/>
                <a:gd name="T1" fmla="*/ 9 h 10"/>
                <a:gd name="T2" fmla="*/ 8 w 10"/>
                <a:gd name="T3" fmla="*/ 10 h 10"/>
                <a:gd name="T4" fmla="*/ 9 w 10"/>
                <a:gd name="T5" fmla="*/ 9 h 10"/>
                <a:gd name="T6" fmla="*/ 9 w 10"/>
                <a:gd name="T7" fmla="*/ 6 h 10"/>
                <a:gd name="T8" fmla="*/ 4 w 10"/>
                <a:gd name="T9" fmla="*/ 1 h 10"/>
                <a:gd name="T10" fmla="*/ 1 w 10"/>
                <a:gd name="T11" fmla="*/ 1 h 10"/>
                <a:gd name="T12" fmla="*/ 1 w 10"/>
                <a:gd name="T13" fmla="*/ 3 h 10"/>
                <a:gd name="T14" fmla="*/ 7 w 10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464" y="623"/>
              <a:ext cx="106" cy="107"/>
            </a:xfrm>
            <a:custGeom>
              <a:avLst/>
              <a:gdLst>
                <a:gd name="T0" fmla="*/ 2 w 10"/>
                <a:gd name="T1" fmla="*/ 10 h 10"/>
                <a:gd name="T2" fmla="*/ 3 w 10"/>
                <a:gd name="T3" fmla="*/ 9 h 10"/>
                <a:gd name="T4" fmla="*/ 9 w 10"/>
                <a:gd name="T5" fmla="*/ 3 h 10"/>
                <a:gd name="T6" fmla="*/ 9 w 10"/>
                <a:gd name="T7" fmla="*/ 1 h 10"/>
                <a:gd name="T8" fmla="*/ 6 w 10"/>
                <a:gd name="T9" fmla="*/ 1 h 10"/>
                <a:gd name="T10" fmla="*/ 1 w 10"/>
                <a:gd name="T11" fmla="*/ 6 h 10"/>
                <a:gd name="T12" fmla="*/ 1 w 10"/>
                <a:gd name="T13" fmla="*/ 9 h 10"/>
                <a:gd name="T14" fmla="*/ 2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3" y="10"/>
                    <a:pt x="3" y="9"/>
                    <a:pt x="3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485" y="1134"/>
              <a:ext cx="106" cy="107"/>
            </a:xfrm>
            <a:custGeom>
              <a:avLst/>
              <a:gdLst>
                <a:gd name="T0" fmla="*/ 1 w 10"/>
                <a:gd name="T1" fmla="*/ 3 h 10"/>
                <a:gd name="T2" fmla="*/ 7 w 10"/>
                <a:gd name="T3" fmla="*/ 9 h 10"/>
                <a:gd name="T4" fmla="*/ 8 w 10"/>
                <a:gd name="T5" fmla="*/ 10 h 10"/>
                <a:gd name="T6" fmla="*/ 9 w 10"/>
                <a:gd name="T7" fmla="*/ 9 h 10"/>
                <a:gd name="T8" fmla="*/ 9 w 10"/>
                <a:gd name="T9" fmla="*/ 6 h 10"/>
                <a:gd name="T10" fmla="*/ 4 w 10"/>
                <a:gd name="T11" fmla="*/ 1 h 10"/>
                <a:gd name="T12" fmla="*/ 1 w 10"/>
                <a:gd name="T13" fmla="*/ 1 h 10"/>
                <a:gd name="T14" fmla="*/ 1 w 10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日期占位符 3"/>
          <p:cNvSpPr txBox="1"/>
          <p:nvPr/>
        </p:nvSpPr>
        <p:spPr>
          <a:xfrm>
            <a:off x="961143" y="2794407"/>
            <a:ext cx="3056536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fld id="{34F24D9B-1A9F-4B90-BE28-CC137ED4AD3B}" type="datetime10">
              <a:rPr lang="zh-CN" altLang="en-US" sz="6000" spc="9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6000" spc="9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2300"/>
              </a:lnSpc>
            </a:pPr>
            <a:r>
              <a:rPr lang="en-US" altLang="zh-CN" sz="11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1600" b="0" spc="-2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284833" y="-13252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3786069" y="-5386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522305" y="1139660"/>
            <a:ext cx="0" cy="3402526"/>
          </a:xfrm>
          <a:prstGeom prst="line">
            <a:avLst/>
          </a:prstGeom>
          <a:ln w="19050" cmpd="sng">
            <a:solidFill>
              <a:srgbClr val="DD69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28119" y="3526523"/>
            <a:ext cx="35773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4841421" y="1139660"/>
            <a:ext cx="380733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prstClr val="whit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11413" r="-128" b="5179"/>
          <a:stretch>
            <a:fillRect/>
          </a:stretch>
        </p:blipFill>
        <p:spPr>
          <a:xfrm>
            <a:off x="614396" y="1240965"/>
            <a:ext cx="3491118" cy="1951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r="3761" b="12043"/>
          <a:stretch>
            <a:fillRect/>
          </a:stretch>
        </p:blipFill>
        <p:spPr>
          <a:xfrm>
            <a:off x="4939097" y="2559150"/>
            <a:ext cx="3499225" cy="1983036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5" name="文本框 1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平行四边形 15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4" r="3831" b="15704"/>
          <a:stretch>
            <a:fillRect/>
          </a:stretch>
        </p:blipFill>
        <p:spPr>
          <a:xfrm>
            <a:off x="868894" y="1133061"/>
            <a:ext cx="7430280" cy="3399186"/>
          </a:xfrm>
          <a:prstGeom prst="rect">
            <a:avLst/>
          </a:prstGeom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448831" y="1945696"/>
            <a:ext cx="26101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2" name="文本框 2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6" name="平行四边形 2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平行四边形 2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862929" y="1139660"/>
            <a:ext cx="0" cy="3402526"/>
          </a:xfrm>
          <a:prstGeom prst="line">
            <a:avLst/>
          </a:prstGeom>
          <a:ln w="19050" cmpd="sng">
            <a:solidFill>
              <a:srgbClr val="DD69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4" r="3831" b="15704"/>
          <a:stretch>
            <a:fillRect/>
          </a:stretch>
        </p:blipFill>
        <p:spPr>
          <a:xfrm>
            <a:off x="868894" y="1133061"/>
            <a:ext cx="7430280" cy="3399186"/>
          </a:xfrm>
          <a:prstGeom prst="rect">
            <a:avLst/>
          </a:prstGeom>
        </p:spPr>
      </p:pic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5448831" y="1863158"/>
            <a:ext cx="261011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5years of making professional PPT, 500 case studies for the classical PPT, make sure you will be satisfied. </a:t>
            </a:r>
            <a:endParaRPr lang="en-US" altLang="zh-CN" sz="100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2" name="文本框 2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6" name="平行四边形 2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平行四边形 2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4716813" y="1447470"/>
            <a:ext cx="4427187" cy="2384997"/>
            <a:chOff x="3779838" y="1487488"/>
            <a:chExt cx="4644981" cy="2384997"/>
          </a:xfrm>
          <a:solidFill>
            <a:srgbClr val="55365F"/>
          </a:solidFill>
        </p:grpSpPr>
        <p:grpSp>
          <p:nvGrpSpPr>
            <p:cNvPr id="10" name="组合 37"/>
            <p:cNvGrpSpPr/>
            <p:nvPr/>
          </p:nvGrpSpPr>
          <p:grpSpPr bwMode="auto">
            <a:xfrm>
              <a:off x="3779838" y="1487488"/>
              <a:ext cx="4644981" cy="1147762"/>
              <a:chOff x="3779912" y="1487410"/>
              <a:chExt cx="4645479" cy="1147810"/>
            </a:xfrm>
            <a:grpFill/>
          </p:grpSpPr>
          <p:sp>
            <p:nvSpPr>
              <p:cNvPr id="28" name="Freeform 6"/>
              <p:cNvSpPr/>
              <p:nvPr/>
            </p:nvSpPr>
            <p:spPr bwMode="auto">
              <a:xfrm>
                <a:off x="3779912" y="1487410"/>
                <a:ext cx="4645479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691D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5"/>
            <p:cNvGrpSpPr/>
            <p:nvPr/>
          </p:nvGrpSpPr>
          <p:grpSpPr bwMode="auto">
            <a:xfrm>
              <a:off x="3779838" y="2070100"/>
              <a:ext cx="4644981" cy="925513"/>
              <a:chOff x="3779912" y="2069881"/>
              <a:chExt cx="4645479" cy="925101"/>
            </a:xfrm>
            <a:grpFill/>
          </p:grpSpPr>
          <p:sp>
            <p:nvSpPr>
              <p:cNvPr id="25" name="Freeform 7"/>
              <p:cNvSpPr/>
              <p:nvPr/>
            </p:nvSpPr>
            <p:spPr bwMode="auto">
              <a:xfrm>
                <a:off x="3779912" y="2069881"/>
                <a:ext cx="4645479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36"/>
            <p:cNvGrpSpPr/>
            <p:nvPr/>
          </p:nvGrpSpPr>
          <p:grpSpPr bwMode="auto">
            <a:xfrm>
              <a:off x="3779838" y="2656671"/>
              <a:ext cx="4644981" cy="719137"/>
              <a:chOff x="3779912" y="2656312"/>
              <a:chExt cx="4645479" cy="719523"/>
            </a:xfrm>
            <a:grpFill/>
          </p:grpSpPr>
          <p:sp>
            <p:nvSpPr>
              <p:cNvPr id="21" name="Freeform 8"/>
              <p:cNvSpPr/>
              <p:nvPr/>
            </p:nvSpPr>
            <p:spPr bwMode="auto">
              <a:xfrm>
                <a:off x="3779912" y="2656312"/>
                <a:ext cx="4645479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2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2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38"/>
            <p:cNvGrpSpPr/>
            <p:nvPr/>
          </p:nvGrpSpPr>
          <p:grpSpPr bwMode="auto">
            <a:xfrm>
              <a:off x="3779838" y="3254947"/>
              <a:ext cx="4644981" cy="617538"/>
              <a:chOff x="3779912" y="3255695"/>
              <a:chExt cx="4645479" cy="616734"/>
            </a:xfrm>
            <a:grpFill/>
          </p:grpSpPr>
          <p:grpSp>
            <p:nvGrpSpPr>
              <p:cNvPr id="17" name="组合 16"/>
              <p:cNvGrpSpPr/>
              <p:nvPr/>
            </p:nvGrpSpPr>
            <p:grpSpPr bwMode="auto">
              <a:xfrm>
                <a:off x="3779912" y="3255695"/>
                <a:ext cx="4645479" cy="616734"/>
                <a:chOff x="3779912" y="3255695"/>
                <a:chExt cx="4645479" cy="616734"/>
              </a:xfrm>
              <a:grpFill/>
            </p:grpSpPr>
            <p:sp>
              <p:nvSpPr>
                <p:cNvPr id="19" name="Freeform 9"/>
                <p:cNvSpPr/>
                <p:nvPr/>
              </p:nvSpPr>
              <p:spPr bwMode="auto">
                <a:xfrm>
                  <a:off x="3779912" y="3255695"/>
                  <a:ext cx="4645479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83725" y="1298539"/>
            <a:ext cx="3706553" cy="2733136"/>
            <a:chOff x="737969" y="1298539"/>
            <a:chExt cx="3706553" cy="2733136"/>
          </a:xfrm>
        </p:grpSpPr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737969" y="172890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defTabSz="914400">
                <a:lnSpc>
                  <a:spcPct val="150000"/>
                </a:lnSpc>
                <a:defRPr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创造卓越价值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矩形 18"/>
            <p:cNvSpPr>
              <a:spLocks noChangeArrowheads="1"/>
            </p:cNvSpPr>
            <p:nvPr/>
          </p:nvSpPr>
          <p:spPr bwMode="auto">
            <a:xfrm>
              <a:off x="737969" y="2785180"/>
              <a:ext cx="3706553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7153" y="1298539"/>
              <a:ext cx="2209582" cy="392415"/>
              <a:chOff x="504108" y="1349384"/>
              <a:chExt cx="2209582" cy="39241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4" name="直接连接符 43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6" name="文本框 45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50" name="平行四边形 49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 bwMode="auto">
          <a:xfrm>
            <a:off x="2090024" y="1454942"/>
            <a:ext cx="144463" cy="2728912"/>
            <a:chOff x="1763688" y="1428750"/>
            <a:chExt cx="144016" cy="2728684"/>
          </a:xfrm>
          <a:solidFill>
            <a:srgbClr val="DD691D"/>
          </a:solidFill>
        </p:grpSpPr>
        <p:cxnSp>
          <p:nvCxnSpPr>
            <p:cNvPr id="38" name="直接连接符 37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等腰三角形 38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2594849" y="2895828"/>
            <a:ext cx="215900" cy="1287463"/>
            <a:chOff x="2267744" y="2861289"/>
            <a:chExt cx="216024" cy="1287564"/>
          </a:xfrm>
          <a:solidFill>
            <a:srgbClr val="A3B7A4"/>
          </a:solidFill>
        </p:grpSpPr>
        <p:sp>
          <p:nvSpPr>
            <p:cNvPr id="41" name="矩形 40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953624" y="2441803"/>
            <a:ext cx="215900" cy="1741488"/>
            <a:chOff x="2627784" y="2408442"/>
            <a:chExt cx="216024" cy="1740410"/>
          </a:xfrm>
          <a:solidFill>
            <a:srgbClr val="A3B7A4"/>
          </a:solidFill>
        </p:grpSpPr>
        <p:sp>
          <p:nvSpPr>
            <p:cNvPr id="44" name="矩形 43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5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3313990" y="2441803"/>
            <a:ext cx="215900" cy="1741488"/>
            <a:chOff x="2987827" y="2408442"/>
            <a:chExt cx="216024" cy="1740410"/>
          </a:xfrm>
          <a:solidFill>
            <a:srgbClr val="A3B7A4"/>
          </a:solidFill>
        </p:grpSpPr>
        <p:sp>
          <p:nvSpPr>
            <p:cNvPr id="47" name="矩形 46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2987827" y="2408442"/>
              <a:ext cx="216024" cy="303025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3674349" y="2896392"/>
            <a:ext cx="215900" cy="1287462"/>
            <a:chOff x="3347864" y="2869871"/>
            <a:chExt cx="216024" cy="1287563"/>
          </a:xfrm>
          <a:solidFill>
            <a:srgbClr val="A3B7A4"/>
          </a:solidFill>
        </p:grpSpPr>
        <p:sp>
          <p:nvSpPr>
            <p:cNvPr id="50" name="矩形 49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4034712" y="3397478"/>
            <a:ext cx="215900" cy="785813"/>
            <a:chOff x="3707904" y="3363494"/>
            <a:chExt cx="216024" cy="785359"/>
          </a:xfrm>
          <a:solidFill>
            <a:srgbClr val="A3B7A4"/>
          </a:solidFill>
        </p:grpSpPr>
        <p:sp>
          <p:nvSpPr>
            <p:cNvPr id="53" name="矩形 52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4393487" y="2737078"/>
            <a:ext cx="217487" cy="1446213"/>
            <a:chOff x="4067944" y="2702985"/>
            <a:chExt cx="216024" cy="1445868"/>
          </a:xfrm>
          <a:solidFill>
            <a:srgbClr val="2B8088"/>
          </a:solidFill>
        </p:grpSpPr>
        <p:sp>
          <p:nvSpPr>
            <p:cNvPr id="56" name="矩形 55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7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4753849" y="3080542"/>
            <a:ext cx="215900" cy="1103312"/>
            <a:chOff x="4427984" y="3054442"/>
            <a:chExt cx="216024" cy="1102992"/>
          </a:xfrm>
          <a:solidFill>
            <a:srgbClr val="2B8088"/>
          </a:solidFill>
        </p:grpSpPr>
        <p:sp>
          <p:nvSpPr>
            <p:cNvPr id="59" name="矩形 58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0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 bwMode="auto">
          <a:xfrm>
            <a:off x="5114212" y="3248253"/>
            <a:ext cx="215900" cy="935038"/>
            <a:chOff x="4788024" y="3214655"/>
            <a:chExt cx="216024" cy="934728"/>
          </a:xfrm>
          <a:noFill/>
        </p:grpSpPr>
        <p:sp>
          <p:nvSpPr>
            <p:cNvPr id="62" name="矩形 61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3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5474574" y="2523329"/>
            <a:ext cx="215900" cy="1657350"/>
            <a:chOff x="5148064" y="2496486"/>
            <a:chExt cx="216024" cy="1658304"/>
          </a:xfrm>
          <a:noFill/>
        </p:grpSpPr>
        <p:sp>
          <p:nvSpPr>
            <p:cNvPr id="65" name="矩形 64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5836524" y="2726529"/>
            <a:ext cx="215900" cy="1454150"/>
            <a:chOff x="5509537" y="2700341"/>
            <a:chExt cx="217146" cy="1454448"/>
          </a:xfrm>
          <a:noFill/>
        </p:grpSpPr>
        <p:sp>
          <p:nvSpPr>
            <p:cNvPr id="68" name="矩形 67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9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6193712" y="3397478"/>
            <a:ext cx="217487" cy="785813"/>
            <a:chOff x="5868144" y="3363494"/>
            <a:chExt cx="216024" cy="785890"/>
          </a:xfrm>
          <a:noFill/>
        </p:grpSpPr>
        <p:sp>
          <p:nvSpPr>
            <p:cNvPr id="71" name="矩形 70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2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6554074" y="3106966"/>
            <a:ext cx="215900" cy="1076325"/>
            <a:chOff x="6228184" y="3073505"/>
            <a:chExt cx="216024" cy="1075879"/>
          </a:xfrm>
          <a:noFill/>
        </p:grpSpPr>
        <p:sp>
          <p:nvSpPr>
            <p:cNvPr id="74" name="矩形 73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6914437" y="2740253"/>
            <a:ext cx="215900" cy="1446213"/>
            <a:chOff x="6588224" y="2707017"/>
            <a:chExt cx="216024" cy="1445868"/>
          </a:xfrm>
          <a:noFill/>
        </p:grpSpPr>
        <p:sp>
          <p:nvSpPr>
            <p:cNvPr id="77" name="矩形 76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79" name="右大括号 78"/>
          <p:cNvSpPr/>
          <p:nvPr/>
        </p:nvSpPr>
        <p:spPr>
          <a:xfrm rot="5400000">
            <a:off x="3337799" y="3440904"/>
            <a:ext cx="157163" cy="1643063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0" name="右大括号 79"/>
          <p:cNvSpPr/>
          <p:nvPr/>
        </p:nvSpPr>
        <p:spPr>
          <a:xfrm rot="5400000">
            <a:off x="5145167" y="3427411"/>
            <a:ext cx="157163" cy="1644650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1" name="右大括号 80"/>
          <p:cNvSpPr/>
          <p:nvPr/>
        </p:nvSpPr>
        <p:spPr>
          <a:xfrm rot="5400000">
            <a:off x="6583443" y="3797298"/>
            <a:ext cx="146050" cy="92551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2" name="TextBox 46"/>
          <p:cNvSpPr txBox="1">
            <a:spLocks noChangeArrowheads="1"/>
          </p:cNvSpPr>
          <p:nvPr/>
        </p:nvSpPr>
        <p:spPr bwMode="auto">
          <a:xfrm>
            <a:off x="3037258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2002-2006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3" name="TextBox 47"/>
          <p:cNvSpPr txBox="1">
            <a:spLocks noChangeArrowheads="1"/>
          </p:cNvSpPr>
          <p:nvPr/>
        </p:nvSpPr>
        <p:spPr bwMode="auto">
          <a:xfrm>
            <a:off x="4812083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2006-2010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4" name="TextBox 48"/>
          <p:cNvSpPr txBox="1">
            <a:spLocks noChangeArrowheads="1"/>
          </p:cNvSpPr>
          <p:nvPr/>
        </p:nvSpPr>
        <p:spPr bwMode="auto">
          <a:xfrm>
            <a:off x="6253533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2010-2014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5" name="TextBox 49"/>
          <p:cNvSpPr txBox="1">
            <a:spLocks noChangeArrowheads="1"/>
          </p:cNvSpPr>
          <p:nvPr/>
        </p:nvSpPr>
        <p:spPr bwMode="auto">
          <a:xfrm>
            <a:off x="1721724" y="2999579"/>
            <a:ext cx="4492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50"/>
          <p:cNvSpPr txBox="1">
            <a:spLocks noChangeArrowheads="1"/>
          </p:cNvSpPr>
          <p:nvPr/>
        </p:nvSpPr>
        <p:spPr bwMode="auto">
          <a:xfrm>
            <a:off x="1721724" y="2094704"/>
            <a:ext cx="5254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51"/>
          <p:cNvSpPr txBox="1">
            <a:spLocks noChangeArrowheads="1"/>
          </p:cNvSpPr>
          <p:nvPr/>
        </p:nvSpPr>
        <p:spPr bwMode="auto">
          <a:xfrm>
            <a:off x="1721724" y="4007642"/>
            <a:ext cx="374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7312027" y="4000776"/>
            <a:ext cx="954087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>
            <a:spLocks noChangeArrowheads="1"/>
          </p:cNvSpPr>
          <p:nvPr/>
        </p:nvSpPr>
        <p:spPr bwMode="auto">
          <a:xfrm>
            <a:off x="1704357" y="1095147"/>
            <a:ext cx="952500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 bwMode="auto">
          <a:xfrm>
            <a:off x="2650412" y="1880392"/>
            <a:ext cx="4333875" cy="1149350"/>
            <a:chOff x="2324099" y="1853178"/>
            <a:chExt cx="4333875" cy="1149753"/>
          </a:xfrm>
        </p:grpSpPr>
        <p:sp>
          <p:nvSpPr>
            <p:cNvPr id="91" name="任意多边形 90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92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95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96" name="椭圆 95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grpSp>
        <p:nvGrpSpPr>
          <p:cNvPr id="100" name="组合 99"/>
          <p:cNvGrpSpPr/>
          <p:nvPr/>
        </p:nvGrpSpPr>
        <p:grpSpPr>
          <a:xfrm>
            <a:off x="4005197" y="1283982"/>
            <a:ext cx="2880318" cy="730144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101" name="矩形标注 100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4103949" y="557386"/>
              <a:ext cx="2700299" cy="5027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685800">
                <a:lnSpc>
                  <a:spcPts val="1600"/>
                </a:lnSpc>
                <a:defRPr/>
              </a:pPr>
              <a:r>
                <a:rPr lang="zh-CN" altLang="en-US" sz="1000" kern="1100" spc="9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000" kern="11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3" name="直接连接符 102"/>
          <p:cNvCxnSpPr/>
          <p:nvPr/>
        </p:nvCxnSpPr>
        <p:spPr>
          <a:xfrm>
            <a:off x="2161462" y="4183854"/>
            <a:ext cx="52118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14" name="文本框 11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18" name="平行四边形 11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平行四边形 11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103"/>
          <p:cNvGrpSpPr/>
          <p:nvPr/>
        </p:nvGrpSpPr>
        <p:grpSpPr>
          <a:xfrm>
            <a:off x="2951213" y="2519181"/>
            <a:ext cx="427545" cy="1392424"/>
            <a:chOff x="4017556" y="3296093"/>
            <a:chExt cx="551136" cy="1794935"/>
          </a:xfrm>
        </p:grpSpPr>
        <p:sp>
          <p:nvSpPr>
            <p:cNvPr id="105" name="五边形 10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4026431" y="3691458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397775" y="1894973"/>
            <a:ext cx="449179" cy="2019293"/>
            <a:chOff x="4622801" y="2488016"/>
            <a:chExt cx="579025" cy="2603013"/>
          </a:xfrm>
        </p:grpSpPr>
        <p:sp>
          <p:nvSpPr>
            <p:cNvPr id="108" name="五边形 10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4659565" y="3069265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846216" y="2166488"/>
            <a:ext cx="443770" cy="1755346"/>
            <a:chOff x="5228047" y="2828259"/>
            <a:chExt cx="572050" cy="2262767"/>
          </a:xfrm>
        </p:grpSpPr>
        <p:sp>
          <p:nvSpPr>
            <p:cNvPr id="111" name="五边形 11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257836" y="3309387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4293977" y="1383670"/>
            <a:ext cx="447636" cy="2538930"/>
            <a:chOff x="5833293" y="1818166"/>
            <a:chExt cx="577035" cy="3272861"/>
          </a:xfrm>
        </p:grpSpPr>
        <p:sp>
          <p:nvSpPr>
            <p:cNvPr id="114" name="五边形 11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868068" y="2228321"/>
              <a:ext cx="542260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4742032" y="1755744"/>
            <a:ext cx="447760" cy="2167756"/>
            <a:chOff x="6438539" y="2296632"/>
            <a:chExt cx="577194" cy="2794393"/>
          </a:xfrm>
        </p:grpSpPr>
        <p:sp>
          <p:nvSpPr>
            <p:cNvPr id="117" name="五边形 11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6473472" y="2682063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191898" y="2653136"/>
            <a:ext cx="427116" cy="1268699"/>
            <a:chOff x="7043786" y="3455581"/>
            <a:chExt cx="550583" cy="1635443"/>
          </a:xfrm>
        </p:grpSpPr>
        <p:sp>
          <p:nvSpPr>
            <p:cNvPr id="120" name="五边形 11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052108" y="3876964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5637561" y="2168155"/>
            <a:ext cx="447761" cy="1755346"/>
            <a:chOff x="7649032" y="2828258"/>
            <a:chExt cx="577196" cy="2262766"/>
          </a:xfrm>
        </p:grpSpPr>
        <p:sp>
          <p:nvSpPr>
            <p:cNvPr id="123" name="五边形 12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83966" y="3291918"/>
              <a:ext cx="542262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878366" y="1979416"/>
            <a:ext cx="1665656" cy="1429485"/>
            <a:chOff x="930613" y="1908006"/>
            <a:chExt cx="1665656" cy="1429485"/>
          </a:xfrm>
        </p:grpSpPr>
        <p:sp>
          <p:nvSpPr>
            <p:cNvPr id="12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6565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930613" y="1908006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525340" y="1956169"/>
            <a:ext cx="1910467" cy="1371890"/>
            <a:chOff x="6466028" y="2072275"/>
            <a:chExt cx="1910467" cy="1371890"/>
          </a:xfrm>
        </p:grpSpPr>
        <p:sp>
          <p:nvSpPr>
            <p:cNvPr id="129" name="矩形 91"/>
            <p:cNvSpPr>
              <a:spLocks noChangeArrowheads="1"/>
            </p:cNvSpPr>
            <p:nvPr/>
          </p:nvSpPr>
          <p:spPr bwMode="auto">
            <a:xfrm>
              <a:off x="6466028" y="2428502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6466028" y="207227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1" name="文本框 40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5" name="平行四边形 44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平行四边形 45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5651</Words>
  <Application>WPS 演示</Application>
  <PresentationFormat>全屏显示(16:9)</PresentationFormat>
  <Paragraphs>533</Paragraphs>
  <Slides>30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方正正黑简体</vt:lpstr>
      <vt:lpstr>汉鼎简粗宋</vt:lpstr>
      <vt:lpstr>LiHei Pro</vt:lpstr>
      <vt:lpstr>Calibri</vt:lpstr>
      <vt:lpstr>Arial Unicode MS</vt:lpstr>
      <vt:lpstr>Calibri Light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2014-08-11T08:53:00Z</dcterms:created>
  <dcterms:modified xsi:type="dcterms:W3CDTF">2018-08-29T02:25:33Z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